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5" r:id="rId1"/>
  </p:sldMasterIdLst>
  <p:notesMasterIdLst>
    <p:notesMasterId r:id="rId18"/>
  </p:notesMasterIdLst>
  <p:handoutMasterIdLst>
    <p:handoutMasterId r:id="rId19"/>
  </p:handoutMasterIdLst>
  <p:sldIdLst>
    <p:sldId id="446" r:id="rId2"/>
    <p:sldId id="618" r:id="rId3"/>
    <p:sldId id="619" r:id="rId4"/>
    <p:sldId id="620" r:id="rId5"/>
    <p:sldId id="621" r:id="rId6"/>
    <p:sldId id="622" r:id="rId7"/>
    <p:sldId id="599" r:id="rId8"/>
    <p:sldId id="623" r:id="rId9"/>
    <p:sldId id="631" r:id="rId10"/>
    <p:sldId id="632" r:id="rId11"/>
    <p:sldId id="633" r:id="rId12"/>
    <p:sldId id="610" r:id="rId13"/>
    <p:sldId id="635" r:id="rId14"/>
    <p:sldId id="612" r:id="rId15"/>
    <p:sldId id="613" r:id="rId16"/>
    <p:sldId id="629" r:id="rId17"/>
  </p:sldIdLst>
  <p:sldSz cx="9144000" cy="6858000" type="screen4x3"/>
  <p:notesSz cx="9588500" cy="7302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ctor Artze" initials="H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E41"/>
    <a:srgbClr val="1F497D"/>
    <a:srgbClr val="9BBB59"/>
    <a:srgbClr val="376092"/>
    <a:srgbClr val="9A9A9A"/>
    <a:srgbClr val="558ED5"/>
    <a:srgbClr val="7F7F7F"/>
    <a:srgbClr val="254061"/>
    <a:srgbClr val="34F04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85" autoAdjust="0"/>
    <p:restoredTop sz="99822" autoAdjust="0"/>
  </p:normalViewPr>
  <p:slideViewPr>
    <p:cSldViewPr>
      <p:cViewPr>
        <p:scale>
          <a:sx n="70" d="100"/>
          <a:sy n="70" d="100"/>
        </p:scale>
        <p:origin x="198" y="-72"/>
      </p:cViewPr>
      <p:guideLst>
        <p:guide orient="horz" pos="4032"/>
        <p:guide orient="horz" pos="1008"/>
        <p:guide orient="horz" pos="603"/>
        <p:guide orient="horz" pos="4319"/>
        <p:guide orient="horz" pos="2592"/>
        <p:guide pos="5568"/>
        <p:guide pos="192"/>
        <p:guide pos="54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69" d="100"/>
          <a:sy n="69" d="100"/>
        </p:scale>
        <p:origin x="-1980" y="-96"/>
      </p:cViewPr>
      <p:guideLst>
        <p:guide orient="horz" pos="2300"/>
        <p:guide pos="302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CHAN\My%20Documents\SGIG%20Impact%20Metrics\A1%20AMI\SGIG%20Recipients%20by%20Utility%20Type%2012-8-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CHAN\Desktop\TechConfig%20Model%20Simulator%20with%20Output.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CHAN\Desktop\TechConfig%20Model%20Simulator%20with%20Output.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CHAN\Desktop\TechConfig%20Model%20Simulator%20with%20Outpu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sz="2000">
                    <a:solidFill>
                      <a:schemeClr val="bg2"/>
                    </a:solidFill>
                  </a:defRPr>
                </a:pPr>
                <a:endParaRPr lang="en-US"/>
              </a:p>
            </c:txPr>
            <c:showLegendKey val="0"/>
            <c:showVal val="1"/>
            <c:showCatName val="0"/>
            <c:showSerName val="0"/>
            <c:showPercent val="0"/>
            <c:showBubbleSize val="0"/>
            <c:showLeaderLines val="1"/>
          </c:dLbls>
          <c:cat>
            <c:strRef>
              <c:f>Sheet1!$O$1:$Q$1</c:f>
              <c:strCache>
                <c:ptCount val="3"/>
                <c:pt idx="0">
                  <c:v>IOU</c:v>
                </c:pt>
                <c:pt idx="1">
                  <c:v>Municipality</c:v>
                </c:pt>
                <c:pt idx="2">
                  <c:v>Cooperative</c:v>
                </c:pt>
              </c:strCache>
            </c:strRef>
          </c:cat>
          <c:val>
            <c:numRef>
              <c:f>Sheet1!$O$2:$Q$2</c:f>
              <c:numCache>
                <c:formatCode>0%</c:formatCode>
                <c:ptCount val="3"/>
                <c:pt idx="0">
                  <c:v>0.41269841269841301</c:v>
                </c:pt>
                <c:pt idx="1">
                  <c:v>0.33333333333333298</c:v>
                </c:pt>
                <c:pt idx="2">
                  <c:v>0.19047619047619099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600"/>
          </a:pPr>
          <a:endParaRPr lang="en-US"/>
        </a:p>
      </c:txPr>
    </c:legend>
    <c:plotVisOnly val="1"/>
    <c:dispBlanksAs val="gap"/>
    <c:showDLblsOverMax val="0"/>
  </c:chart>
  <c:spPr>
    <a:ln>
      <a:solidFill>
        <a:schemeClr val="tx2"/>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Usage Power</a:t>
            </a:r>
          </a:p>
        </c:rich>
      </c:tx>
      <c:layout/>
      <c:overlay val="0"/>
    </c:title>
    <c:autoTitleDeleted val="0"/>
    <c:plotArea>
      <c:layout/>
      <c:scatterChart>
        <c:scatterStyle val="smoothMarker"/>
        <c:varyColors val="0"/>
        <c:ser>
          <c:idx val="0"/>
          <c:order val="0"/>
          <c:tx>
            <c:strRef>
              <c:f>Results!$AQ$1</c:f>
              <c:strCache>
                <c:ptCount val="1"/>
                <c:pt idx="0">
                  <c:v>Control</c:v>
                </c:pt>
              </c:strCache>
            </c:strRef>
          </c:tx>
          <c:marker>
            <c:symbol val="none"/>
          </c:marker>
          <c:xVal>
            <c:strRef>
              <c:f>Results!$AP$2:$AP$8785</c:f>
              <c:strCache>
                <c:ptCount val="4560"/>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strCache>
            </c:strRef>
          </c:xVal>
          <c:yVal>
            <c:numRef>
              <c:f>'TechConfig Model Simulator with Output.xls'!BaselineP</c:f>
              <c:numCache>
                <c:formatCode>General</c:formatCode>
                <c:ptCount val="192"/>
                <c:pt idx="0">
                  <c:v>5133.2281690940636</c:v>
                </c:pt>
                <c:pt idx="1">
                  <c:v>4065.2784273510752</c:v>
                </c:pt>
                <c:pt idx="2">
                  <c:v>3996.9975634217622</c:v>
                </c:pt>
                <c:pt idx="3">
                  <c:v>3544.5697548983758</c:v>
                </c:pt>
                <c:pt idx="4">
                  <c:v>3064.1379719982451</c:v>
                </c:pt>
                <c:pt idx="5">
                  <c:v>3037.787302493804</c:v>
                </c:pt>
                <c:pt idx="6">
                  <c:v>3118.8898574912942</c:v>
                </c:pt>
                <c:pt idx="7">
                  <c:v>3442.5055743918101</c:v>
                </c:pt>
                <c:pt idx="8">
                  <c:v>3958.5142335752271</c:v>
                </c:pt>
                <c:pt idx="9">
                  <c:v>4199.0080217134546</c:v>
                </c:pt>
                <c:pt idx="10">
                  <c:v>4732.2881984995929</c:v>
                </c:pt>
                <c:pt idx="11">
                  <c:v>5054.451491731631</c:v>
                </c:pt>
                <c:pt idx="12">
                  <c:v>5456.6122732429676</c:v>
                </c:pt>
                <c:pt idx="13">
                  <c:v>5643.3325783641603</c:v>
                </c:pt>
                <c:pt idx="14">
                  <c:v>5531.7677615825323</c:v>
                </c:pt>
                <c:pt idx="15">
                  <c:v>6153.2572311963404</c:v>
                </c:pt>
                <c:pt idx="16">
                  <c:v>5769.3163536508328</c:v>
                </c:pt>
                <c:pt idx="17">
                  <c:v>5886.32083446055</c:v>
                </c:pt>
                <c:pt idx="18">
                  <c:v>6245.0548954118603</c:v>
                </c:pt>
                <c:pt idx="19">
                  <c:v>5751.7753183672676</c:v>
                </c:pt>
                <c:pt idx="20">
                  <c:v>5721.5357133231619</c:v>
                </c:pt>
                <c:pt idx="21">
                  <c:v>5965.3851196120504</c:v>
                </c:pt>
                <c:pt idx="22">
                  <c:v>5551.7474166054208</c:v>
                </c:pt>
                <c:pt idx="23">
                  <c:v>5391.4726889822095</c:v>
                </c:pt>
                <c:pt idx="24">
                  <c:v>4709.5207437008212</c:v>
                </c:pt>
                <c:pt idx="25">
                  <c:v>4318.3479685220154</c:v>
                </c:pt>
                <c:pt idx="26">
                  <c:v>4023.6709350127908</c:v>
                </c:pt>
                <c:pt idx="27">
                  <c:v>3775.5040429765422</c:v>
                </c:pt>
                <c:pt idx="28">
                  <c:v>3403.6673949300211</c:v>
                </c:pt>
                <c:pt idx="29">
                  <c:v>3232.9582438818761</c:v>
                </c:pt>
                <c:pt idx="30">
                  <c:v>3280.9267133014878</c:v>
                </c:pt>
                <c:pt idx="31">
                  <c:v>3788.0340372377182</c:v>
                </c:pt>
                <c:pt idx="32">
                  <c:v>4234.1141162807744</c:v>
                </c:pt>
                <c:pt idx="33">
                  <c:v>4147.1866406962654</c:v>
                </c:pt>
                <c:pt idx="34">
                  <c:v>4589.3439646067854</c:v>
                </c:pt>
                <c:pt idx="35">
                  <c:v>4958.6771542716024</c:v>
                </c:pt>
                <c:pt idx="36">
                  <c:v>5195.8931989461353</c:v>
                </c:pt>
                <c:pt idx="37">
                  <c:v>5684.9375178653672</c:v>
                </c:pt>
                <c:pt idx="38">
                  <c:v>5614.4504839584406</c:v>
                </c:pt>
                <c:pt idx="39">
                  <c:v>5804.0208507422594</c:v>
                </c:pt>
                <c:pt idx="40">
                  <c:v>5930.4511419540013</c:v>
                </c:pt>
                <c:pt idx="41">
                  <c:v>5881.4194753865086</c:v>
                </c:pt>
                <c:pt idx="42">
                  <c:v>5960.7959041893218</c:v>
                </c:pt>
                <c:pt idx="43">
                  <c:v>6040.5431754400925</c:v>
                </c:pt>
                <c:pt idx="44">
                  <c:v>5719.6504110727683</c:v>
                </c:pt>
                <c:pt idx="45">
                  <c:v>5546.5922336055664</c:v>
                </c:pt>
                <c:pt idx="46">
                  <c:v>5675.0151480521354</c:v>
                </c:pt>
                <c:pt idx="47">
                  <c:v>5190.6127448695297</c:v>
                </c:pt>
                <c:pt idx="48">
                  <c:v>4918.9228639226003</c:v>
                </c:pt>
                <c:pt idx="49">
                  <c:v>4419.4057086221956</c:v>
                </c:pt>
                <c:pt idx="50">
                  <c:v>3660.293411341931</c:v>
                </c:pt>
                <c:pt idx="51">
                  <c:v>3581.2613684071011</c:v>
                </c:pt>
                <c:pt idx="52">
                  <c:v>3410.4559119043429</c:v>
                </c:pt>
                <c:pt idx="53">
                  <c:v>3260.7301153572471</c:v>
                </c:pt>
                <c:pt idx="54">
                  <c:v>3302.4114968612512</c:v>
                </c:pt>
                <c:pt idx="55">
                  <c:v>3444.6957748487371</c:v>
                </c:pt>
                <c:pt idx="56">
                  <c:v>3858.0201225055021</c:v>
                </c:pt>
                <c:pt idx="57">
                  <c:v>4452.213334855971</c:v>
                </c:pt>
                <c:pt idx="58">
                  <c:v>4848.1634983556532</c:v>
                </c:pt>
                <c:pt idx="59">
                  <c:v>5100.4900094642444</c:v>
                </c:pt>
                <c:pt idx="60">
                  <c:v>5697.7505134270714</c:v>
                </c:pt>
                <c:pt idx="61">
                  <c:v>5336.8510062572932</c:v>
                </c:pt>
                <c:pt idx="62">
                  <c:v>5809.0735522994573</c:v>
                </c:pt>
                <c:pt idx="63">
                  <c:v>5762.0467180686919</c:v>
                </c:pt>
                <c:pt idx="64">
                  <c:v>5771.2744723124051</c:v>
                </c:pt>
                <c:pt idx="65">
                  <c:v>6142.5092644743499</c:v>
                </c:pt>
                <c:pt idx="66">
                  <c:v>6086.2843317866864</c:v>
                </c:pt>
                <c:pt idx="67">
                  <c:v>6031.0199963103933</c:v>
                </c:pt>
                <c:pt idx="68">
                  <c:v>5562.2770390506157</c:v>
                </c:pt>
                <c:pt idx="69">
                  <c:v>5870.3466836411244</c:v>
                </c:pt>
                <c:pt idx="70">
                  <c:v>5758.3482647822457</c:v>
                </c:pt>
                <c:pt idx="71">
                  <c:v>5576.8862114268777</c:v>
                </c:pt>
                <c:pt idx="72">
                  <c:v>4779.7593548475616</c:v>
                </c:pt>
                <c:pt idx="73">
                  <c:v>4187.4101869768519</c:v>
                </c:pt>
                <c:pt idx="74">
                  <c:v>3688.9763371549702</c:v>
                </c:pt>
                <c:pt idx="75">
                  <c:v>3564.3458560816298</c:v>
                </c:pt>
                <c:pt idx="76">
                  <c:v>3416.112277970662</c:v>
                </c:pt>
                <c:pt idx="77">
                  <c:v>3475.9768677993652</c:v>
                </c:pt>
                <c:pt idx="78">
                  <c:v>3074.9158941068049</c:v>
                </c:pt>
                <c:pt idx="79">
                  <c:v>3554.5363118596979</c:v>
                </c:pt>
                <c:pt idx="80">
                  <c:v>3931.7695737593972</c:v>
                </c:pt>
                <c:pt idx="81">
                  <c:v>4249.5487578673356</c:v>
                </c:pt>
                <c:pt idx="82">
                  <c:v>4480.7788886279604</c:v>
                </c:pt>
                <c:pt idx="83">
                  <c:v>5447.4971418362866</c:v>
                </c:pt>
                <c:pt idx="84">
                  <c:v>5603.1622004665651</c:v>
                </c:pt>
                <c:pt idx="85">
                  <c:v>5806.1949395102747</c:v>
                </c:pt>
                <c:pt idx="86">
                  <c:v>5935.5689385116002</c:v>
                </c:pt>
                <c:pt idx="87">
                  <c:v>5575.3972098891654</c:v>
                </c:pt>
                <c:pt idx="88">
                  <c:v>6210.5339738863786</c:v>
                </c:pt>
                <c:pt idx="89">
                  <c:v>5626.1241113250444</c:v>
                </c:pt>
                <c:pt idx="90">
                  <c:v>6350.0375940865724</c:v>
                </c:pt>
                <c:pt idx="91">
                  <c:v>6011.0364932513457</c:v>
                </c:pt>
                <c:pt idx="92">
                  <c:v>5945.8089668466409</c:v>
                </c:pt>
                <c:pt idx="93">
                  <c:v>5409.0318389089034</c:v>
                </c:pt>
                <c:pt idx="94">
                  <c:v>5652.5232844105158</c:v>
                </c:pt>
                <c:pt idx="95">
                  <c:v>5365.2046998705273</c:v>
                </c:pt>
                <c:pt idx="96">
                  <c:v>4880.8121085038201</c:v>
                </c:pt>
                <c:pt idx="97">
                  <c:v>3899.8476212273399</c:v>
                </c:pt>
                <c:pt idx="98">
                  <c:v>3796.4855599580801</c:v>
                </c:pt>
                <c:pt idx="99">
                  <c:v>3685.8701201179629</c:v>
                </c:pt>
                <c:pt idx="100">
                  <c:v>3186.4607297171501</c:v>
                </c:pt>
                <c:pt idx="101">
                  <c:v>3414.8813586598571</c:v>
                </c:pt>
                <c:pt idx="102">
                  <c:v>3317.176869950888</c:v>
                </c:pt>
                <c:pt idx="103">
                  <c:v>3471.8477361851578</c:v>
                </c:pt>
                <c:pt idx="104">
                  <c:v>3964.9662871075361</c:v>
                </c:pt>
                <c:pt idx="105">
                  <c:v>4540.4488264668153</c:v>
                </c:pt>
                <c:pt idx="106">
                  <c:v>4615.9657080916804</c:v>
                </c:pt>
                <c:pt idx="107">
                  <c:v>4883.9707534121617</c:v>
                </c:pt>
                <c:pt idx="108">
                  <c:v>5448.7214544704457</c:v>
                </c:pt>
                <c:pt idx="109">
                  <c:v>5902.1951379650554</c:v>
                </c:pt>
                <c:pt idx="110">
                  <c:v>5764.5224431062943</c:v>
                </c:pt>
                <c:pt idx="111">
                  <c:v>5858.6497791256124</c:v>
                </c:pt>
                <c:pt idx="112">
                  <c:v>5734.8102706996697</c:v>
                </c:pt>
                <c:pt idx="113">
                  <c:v>6015.3250815903402</c:v>
                </c:pt>
                <c:pt idx="114">
                  <c:v>5977.4313737617149</c:v>
                </c:pt>
                <c:pt idx="115">
                  <c:v>6030.6086430725154</c:v>
                </c:pt>
                <c:pt idx="116">
                  <c:v>6179.8510027471002</c:v>
                </c:pt>
                <c:pt idx="117">
                  <c:v>5867.4833196431937</c:v>
                </c:pt>
                <c:pt idx="118">
                  <c:v>5440.1117045163928</c:v>
                </c:pt>
                <c:pt idx="119">
                  <c:v>5121.7026237678156</c:v>
                </c:pt>
                <c:pt idx="120">
                  <c:v>4975.4102633378834</c:v>
                </c:pt>
                <c:pt idx="121">
                  <c:v>4291.9296908421393</c:v>
                </c:pt>
                <c:pt idx="122">
                  <c:v>3733.08711224951</c:v>
                </c:pt>
                <c:pt idx="123">
                  <c:v>3400.281685231123</c:v>
                </c:pt>
                <c:pt idx="124">
                  <c:v>3488.1040222771771</c:v>
                </c:pt>
                <c:pt idx="125">
                  <c:v>3130.3411218332658</c:v>
                </c:pt>
                <c:pt idx="126">
                  <c:v>3481.817456354474</c:v>
                </c:pt>
                <c:pt idx="127">
                  <c:v>3352.0860929370328</c:v>
                </c:pt>
                <c:pt idx="128">
                  <c:v>4095.9802265023268</c:v>
                </c:pt>
                <c:pt idx="129">
                  <c:v>4381.4244419567003</c:v>
                </c:pt>
                <c:pt idx="130">
                  <c:v>4941.0501589224987</c:v>
                </c:pt>
                <c:pt idx="131">
                  <c:v>4980.0993067772524</c:v>
                </c:pt>
                <c:pt idx="132">
                  <c:v>5626.3607148839583</c:v>
                </c:pt>
                <c:pt idx="133">
                  <c:v>5729.6719361284704</c:v>
                </c:pt>
                <c:pt idx="134">
                  <c:v>5990.7642668486924</c:v>
                </c:pt>
                <c:pt idx="135">
                  <c:v>6035.7671459858711</c:v>
                </c:pt>
                <c:pt idx="136">
                  <c:v>6229.312430771698</c:v>
                </c:pt>
                <c:pt idx="137">
                  <c:v>5934.9254119434036</c:v>
                </c:pt>
                <c:pt idx="138">
                  <c:v>6107.1999259463901</c:v>
                </c:pt>
                <c:pt idx="139">
                  <c:v>5941.5153902525344</c:v>
                </c:pt>
                <c:pt idx="140">
                  <c:v>5744.8112559548536</c:v>
                </c:pt>
                <c:pt idx="141">
                  <c:v>6005.5263766559037</c:v>
                </c:pt>
                <c:pt idx="142">
                  <c:v>5821.4431040290374</c:v>
                </c:pt>
                <c:pt idx="143">
                  <c:v>5232.2570375658752</c:v>
                </c:pt>
                <c:pt idx="144">
                  <c:v>5247.4729845183683</c:v>
                </c:pt>
                <c:pt idx="145">
                  <c:v>4341.5641211603152</c:v>
                </c:pt>
                <c:pt idx="146">
                  <c:v>3816.7097849571992</c:v>
                </c:pt>
                <c:pt idx="147">
                  <c:v>3568.4479223194262</c:v>
                </c:pt>
                <c:pt idx="148">
                  <c:v>3314.1408725944302</c:v>
                </c:pt>
                <c:pt idx="149">
                  <c:v>3011.95226678679</c:v>
                </c:pt>
                <c:pt idx="150">
                  <c:v>3359.6885061763869</c:v>
                </c:pt>
                <c:pt idx="151">
                  <c:v>3738.3580159418052</c:v>
                </c:pt>
                <c:pt idx="152">
                  <c:v>4452.588681495874</c:v>
                </c:pt>
                <c:pt idx="153">
                  <c:v>4202.0639749771944</c:v>
                </c:pt>
                <c:pt idx="154">
                  <c:v>5124.64913849191</c:v>
                </c:pt>
                <c:pt idx="155">
                  <c:v>5481.7643832514104</c:v>
                </c:pt>
                <c:pt idx="156">
                  <c:v>5246.3665564589182</c:v>
                </c:pt>
                <c:pt idx="157">
                  <c:v>5791.3730295691139</c:v>
                </c:pt>
                <c:pt idx="158">
                  <c:v>6030.0899039523438</c:v>
                </c:pt>
                <c:pt idx="159">
                  <c:v>5819.3232121439532</c:v>
                </c:pt>
                <c:pt idx="160">
                  <c:v>5959.2629132038619</c:v>
                </c:pt>
                <c:pt idx="161">
                  <c:v>6448.0344979941656</c:v>
                </c:pt>
                <c:pt idx="162">
                  <c:v>6424.4228386454424</c:v>
                </c:pt>
                <c:pt idx="163">
                  <c:v>6065.9152946457334</c:v>
                </c:pt>
                <c:pt idx="164">
                  <c:v>6054.2631743565544</c:v>
                </c:pt>
                <c:pt idx="165">
                  <c:v>5817.3598873715237</c:v>
                </c:pt>
                <c:pt idx="166">
                  <c:v>6049.6202857375911</c:v>
                </c:pt>
                <c:pt idx="167">
                  <c:v>5640.6258959742636</c:v>
                </c:pt>
                <c:pt idx="168">
                  <c:v>5014.673596063576</c:v>
                </c:pt>
                <c:pt idx="169">
                  <c:v>4030.2896397916438</c:v>
                </c:pt>
                <c:pt idx="170">
                  <c:v>3799.8065577761872</c:v>
                </c:pt>
                <c:pt idx="171">
                  <c:v>3929.644138309146</c:v>
                </c:pt>
                <c:pt idx="172">
                  <c:v>3330.7600052130201</c:v>
                </c:pt>
                <c:pt idx="173">
                  <c:v>3532.9557959235999</c:v>
                </c:pt>
                <c:pt idx="174">
                  <c:v>3296.4224492801482</c:v>
                </c:pt>
                <c:pt idx="175">
                  <c:v>3514.259723061778</c:v>
                </c:pt>
                <c:pt idx="176">
                  <c:v>3673.8743985186879</c:v>
                </c:pt>
                <c:pt idx="177">
                  <c:v>4702.8455775311231</c:v>
                </c:pt>
                <c:pt idx="178">
                  <c:v>5048.599739457477</c:v>
                </c:pt>
                <c:pt idx="179">
                  <c:v>5226.9231214867004</c:v>
                </c:pt>
                <c:pt idx="180">
                  <c:v>5638.2803988440965</c:v>
                </c:pt>
                <c:pt idx="181">
                  <c:v>5708.8382101515654</c:v>
                </c:pt>
                <c:pt idx="182">
                  <c:v>6089.8040904461786</c:v>
                </c:pt>
                <c:pt idx="183">
                  <c:v>6112.133490247279</c:v>
                </c:pt>
                <c:pt idx="184">
                  <c:v>6323.6882465253657</c:v>
                </c:pt>
                <c:pt idx="185">
                  <c:v>5915.366061767525</c:v>
                </c:pt>
                <c:pt idx="186">
                  <c:v>6330.8772822364681</c:v>
                </c:pt>
                <c:pt idx="187">
                  <c:v>6063.0144589888496</c:v>
                </c:pt>
                <c:pt idx="188">
                  <c:v>5931.6144132865838</c:v>
                </c:pt>
                <c:pt idx="189">
                  <c:v>6209.6179935608443</c:v>
                </c:pt>
                <c:pt idx="190">
                  <c:v>5547.717450439337</c:v>
                </c:pt>
                <c:pt idx="191">
                  <c:v>5448.1712345467704</c:v>
                </c:pt>
              </c:numCache>
            </c:numRef>
          </c:yVal>
          <c:smooth val="1"/>
        </c:ser>
        <c:ser>
          <c:idx val="1"/>
          <c:order val="1"/>
          <c:tx>
            <c:strRef>
              <c:f>Results!$AX$1</c:f>
              <c:strCache>
                <c:ptCount val="1"/>
                <c:pt idx="0">
                  <c:v>Treatment</c:v>
                </c:pt>
              </c:strCache>
            </c:strRef>
          </c:tx>
          <c:spPr>
            <a:ln>
              <a:solidFill>
                <a:srgbClr val="85B043"/>
              </a:solidFill>
            </a:ln>
          </c:spPr>
          <c:marker>
            <c:symbol val="none"/>
          </c:marker>
          <c:xVal>
            <c:strRef>
              <c:f>Results!$AP$2:$AP$8785</c:f>
              <c:strCache>
                <c:ptCount val="4560"/>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strCache>
            </c:strRef>
          </c:xVal>
          <c:yVal>
            <c:numRef>
              <c:f>'TechConfig Model Simulator with Output.xls'!NewDataP</c:f>
              <c:numCache>
                <c:formatCode>General</c:formatCode>
                <c:ptCount val="192"/>
                <c:pt idx="0">
                  <c:v>5010.549381124888</c:v>
                </c:pt>
                <c:pt idx="1">
                  <c:v>4199.3282974502399</c:v>
                </c:pt>
                <c:pt idx="2">
                  <c:v>3735.5104106168242</c:v>
                </c:pt>
                <c:pt idx="3">
                  <c:v>3668.7451032938961</c:v>
                </c:pt>
                <c:pt idx="4">
                  <c:v>3149.4712790983822</c:v>
                </c:pt>
                <c:pt idx="5">
                  <c:v>3148.3119639126421</c:v>
                </c:pt>
                <c:pt idx="6">
                  <c:v>3079.330127519007</c:v>
                </c:pt>
                <c:pt idx="7">
                  <c:v>3449.7992633564731</c:v>
                </c:pt>
                <c:pt idx="8">
                  <c:v>3940.8944870888558</c:v>
                </c:pt>
                <c:pt idx="9">
                  <c:v>4473.7221086580121</c:v>
                </c:pt>
                <c:pt idx="10">
                  <c:v>4643.2248062773924</c:v>
                </c:pt>
                <c:pt idx="11">
                  <c:v>5165.1844600393151</c:v>
                </c:pt>
                <c:pt idx="12">
                  <c:v>5506.8576415967054</c:v>
                </c:pt>
                <c:pt idx="13">
                  <c:v>5439.2738732476464</c:v>
                </c:pt>
                <c:pt idx="14">
                  <c:v>5599.4802444591023</c:v>
                </c:pt>
                <c:pt idx="15">
                  <c:v>5876.9252215967881</c:v>
                </c:pt>
                <c:pt idx="16">
                  <c:v>5851.4778136745572</c:v>
                </c:pt>
                <c:pt idx="17">
                  <c:v>5700.8496401925231</c:v>
                </c:pt>
                <c:pt idx="18">
                  <c:v>6012.0724280905824</c:v>
                </c:pt>
                <c:pt idx="19">
                  <c:v>5687.0401915392904</c:v>
                </c:pt>
                <c:pt idx="20">
                  <c:v>5791.029990213664</c:v>
                </c:pt>
                <c:pt idx="21">
                  <c:v>5744.7767836881176</c:v>
                </c:pt>
                <c:pt idx="22">
                  <c:v>5602.6319950570114</c:v>
                </c:pt>
                <c:pt idx="23">
                  <c:v>5365.1329583777233</c:v>
                </c:pt>
                <c:pt idx="24">
                  <c:v>4803.2862976139722</c:v>
                </c:pt>
                <c:pt idx="25">
                  <c:v>4096.4169083950173</c:v>
                </c:pt>
                <c:pt idx="26">
                  <c:v>3995.367771951072</c:v>
                </c:pt>
                <c:pt idx="27">
                  <c:v>3716.2441152618021</c:v>
                </c:pt>
                <c:pt idx="28">
                  <c:v>3390.4894821903899</c:v>
                </c:pt>
                <c:pt idx="29">
                  <c:v>3150.1906324596848</c:v>
                </c:pt>
                <c:pt idx="30">
                  <c:v>3207.1307441842901</c:v>
                </c:pt>
                <c:pt idx="31">
                  <c:v>3651.0595006157619</c:v>
                </c:pt>
                <c:pt idx="32">
                  <c:v>4029.447748857719</c:v>
                </c:pt>
                <c:pt idx="33">
                  <c:v>4177.418539149201</c:v>
                </c:pt>
                <c:pt idx="34">
                  <c:v>4558.6160812348444</c:v>
                </c:pt>
                <c:pt idx="35">
                  <c:v>4866.2510471251862</c:v>
                </c:pt>
                <c:pt idx="36">
                  <c:v>5342.9211412149352</c:v>
                </c:pt>
                <c:pt idx="37">
                  <c:v>5749.4318264040003</c:v>
                </c:pt>
                <c:pt idx="38">
                  <c:v>5659.5374062995124</c:v>
                </c:pt>
                <c:pt idx="39">
                  <c:v>5833.5603143677854</c:v>
                </c:pt>
                <c:pt idx="40">
                  <c:v>5749.9918815217543</c:v>
                </c:pt>
                <c:pt idx="41">
                  <c:v>5711.3797910248904</c:v>
                </c:pt>
                <c:pt idx="42">
                  <c:v>5750.6474745421419</c:v>
                </c:pt>
                <c:pt idx="43">
                  <c:v>5833.5349582983399</c:v>
                </c:pt>
                <c:pt idx="44">
                  <c:v>5674.1403882038103</c:v>
                </c:pt>
                <c:pt idx="45">
                  <c:v>5498.2865286269734</c:v>
                </c:pt>
                <c:pt idx="46">
                  <c:v>5750.732591907823</c:v>
                </c:pt>
                <c:pt idx="47">
                  <c:v>5267.8781303951082</c:v>
                </c:pt>
                <c:pt idx="48">
                  <c:v>4892.3211802011947</c:v>
                </c:pt>
                <c:pt idx="49">
                  <c:v>4192.8484719257231</c:v>
                </c:pt>
                <c:pt idx="50">
                  <c:v>3684.3755706968918</c:v>
                </c:pt>
                <c:pt idx="51">
                  <c:v>3437.0434517753961</c:v>
                </c:pt>
                <c:pt idx="52">
                  <c:v>3483.24763461458</c:v>
                </c:pt>
                <c:pt idx="53">
                  <c:v>3352.1779622792328</c:v>
                </c:pt>
                <c:pt idx="54">
                  <c:v>3209.0750753189432</c:v>
                </c:pt>
                <c:pt idx="55">
                  <c:v>3343.888979725848</c:v>
                </c:pt>
                <c:pt idx="56">
                  <c:v>3954.6258475242589</c:v>
                </c:pt>
                <c:pt idx="57">
                  <c:v>4580.4621401064214</c:v>
                </c:pt>
                <c:pt idx="58">
                  <c:v>4948.2409838671538</c:v>
                </c:pt>
                <c:pt idx="59">
                  <c:v>5013.8061702696077</c:v>
                </c:pt>
                <c:pt idx="60">
                  <c:v>5598.6293050046952</c:v>
                </c:pt>
                <c:pt idx="61">
                  <c:v>5475.2573236494827</c:v>
                </c:pt>
                <c:pt idx="62">
                  <c:v>5664.2842497842503</c:v>
                </c:pt>
                <c:pt idx="63">
                  <c:v>5667.9723767669311</c:v>
                </c:pt>
                <c:pt idx="64">
                  <c:v>5816.8499896969324</c:v>
                </c:pt>
                <c:pt idx="65">
                  <c:v>6069.8978169211878</c:v>
                </c:pt>
                <c:pt idx="66">
                  <c:v>5807.4828704219944</c:v>
                </c:pt>
                <c:pt idx="67">
                  <c:v>5767.0859902982475</c:v>
                </c:pt>
                <c:pt idx="68">
                  <c:v>5579.5437186740965</c:v>
                </c:pt>
                <c:pt idx="69">
                  <c:v>5574.9690489196128</c:v>
                </c:pt>
                <c:pt idx="70">
                  <c:v>5801.5706742027314</c:v>
                </c:pt>
                <c:pt idx="71">
                  <c:v>5405.6580753282487</c:v>
                </c:pt>
                <c:pt idx="72">
                  <c:v>4962.2591652941801</c:v>
                </c:pt>
                <c:pt idx="73">
                  <c:v>4400.6663924310624</c:v>
                </c:pt>
                <c:pt idx="74">
                  <c:v>3728.7261928937178</c:v>
                </c:pt>
                <c:pt idx="75">
                  <c:v>3679.4600279078109</c:v>
                </c:pt>
                <c:pt idx="76">
                  <c:v>3472.929211185939</c:v>
                </c:pt>
                <c:pt idx="77">
                  <c:v>3383.8023622098322</c:v>
                </c:pt>
                <c:pt idx="78">
                  <c:v>3134.0852327274042</c:v>
                </c:pt>
                <c:pt idx="79">
                  <c:v>3541.8526961095672</c:v>
                </c:pt>
                <c:pt idx="80">
                  <c:v>3937.8382890611251</c:v>
                </c:pt>
                <c:pt idx="81">
                  <c:v>4350.9378276002053</c:v>
                </c:pt>
                <c:pt idx="82">
                  <c:v>4647.5607307816153</c:v>
                </c:pt>
                <c:pt idx="83">
                  <c:v>5247.6092660497543</c:v>
                </c:pt>
                <c:pt idx="84">
                  <c:v>5490.6153199555347</c:v>
                </c:pt>
                <c:pt idx="85">
                  <c:v>5653.1296758844901</c:v>
                </c:pt>
                <c:pt idx="86">
                  <c:v>5781.0043397902728</c:v>
                </c:pt>
                <c:pt idx="87">
                  <c:v>5756.2850453970486</c:v>
                </c:pt>
                <c:pt idx="88">
                  <c:v>6034.8915768821944</c:v>
                </c:pt>
                <c:pt idx="89">
                  <c:v>5791.6273973971875</c:v>
                </c:pt>
                <c:pt idx="90">
                  <c:v>5981.4525691718354</c:v>
                </c:pt>
                <c:pt idx="91">
                  <c:v>5901.9837935101896</c:v>
                </c:pt>
                <c:pt idx="92">
                  <c:v>5708.1896686285754</c:v>
                </c:pt>
                <c:pt idx="93">
                  <c:v>5404.0289894634843</c:v>
                </c:pt>
                <c:pt idx="94">
                  <c:v>5824.5506896433253</c:v>
                </c:pt>
                <c:pt idx="95">
                  <c:v>5534.1654342783677</c:v>
                </c:pt>
                <c:pt idx="96">
                  <c:v>5093.4641274202131</c:v>
                </c:pt>
                <c:pt idx="97">
                  <c:v>4111.1428794748826</c:v>
                </c:pt>
                <c:pt idx="98">
                  <c:v>3777.7846666867481</c:v>
                </c:pt>
                <c:pt idx="99">
                  <c:v>3719.730974697527</c:v>
                </c:pt>
                <c:pt idx="100">
                  <c:v>3259.2455570511302</c:v>
                </c:pt>
                <c:pt idx="101">
                  <c:v>3433.1844988960902</c:v>
                </c:pt>
                <c:pt idx="102">
                  <c:v>3497.7207799823409</c:v>
                </c:pt>
                <c:pt idx="103">
                  <c:v>3518.6469156334638</c:v>
                </c:pt>
                <c:pt idx="104">
                  <c:v>3820.9476527860152</c:v>
                </c:pt>
                <c:pt idx="105">
                  <c:v>4369.5843538470162</c:v>
                </c:pt>
                <c:pt idx="106">
                  <c:v>4700.8363689406106</c:v>
                </c:pt>
                <c:pt idx="107">
                  <c:v>4976.7529251297701</c:v>
                </c:pt>
                <c:pt idx="108">
                  <c:v>5612.8912130181943</c:v>
                </c:pt>
                <c:pt idx="109">
                  <c:v>5899.01110477371</c:v>
                </c:pt>
                <c:pt idx="110">
                  <c:v>5771.5561466945583</c:v>
                </c:pt>
                <c:pt idx="111">
                  <c:v>5839.1704410297734</c:v>
                </c:pt>
                <c:pt idx="112">
                  <c:v>5852.5620486650278</c:v>
                </c:pt>
                <c:pt idx="113">
                  <c:v>5869.6617175665224</c:v>
                </c:pt>
                <c:pt idx="114">
                  <c:v>6012.7848947576504</c:v>
                </c:pt>
                <c:pt idx="115">
                  <c:v>5938.6150285971653</c:v>
                </c:pt>
                <c:pt idx="116">
                  <c:v>5934.5302846909544</c:v>
                </c:pt>
                <c:pt idx="117">
                  <c:v>5818.1502172458331</c:v>
                </c:pt>
                <c:pt idx="118">
                  <c:v>5657.5247757789311</c:v>
                </c:pt>
                <c:pt idx="119">
                  <c:v>5394.8194377215323</c:v>
                </c:pt>
                <c:pt idx="120">
                  <c:v>4933.6113345084023</c:v>
                </c:pt>
                <c:pt idx="121">
                  <c:v>4119.9860210903653</c:v>
                </c:pt>
                <c:pt idx="122">
                  <c:v>3761.1350321366322</c:v>
                </c:pt>
                <c:pt idx="123">
                  <c:v>3492.663270240841</c:v>
                </c:pt>
                <c:pt idx="124">
                  <c:v>3386.782242658654</c:v>
                </c:pt>
                <c:pt idx="125">
                  <c:v>3332.7980845942502</c:v>
                </c:pt>
                <c:pt idx="126">
                  <c:v>3540.669930380619</c:v>
                </c:pt>
                <c:pt idx="127">
                  <c:v>3353.0041850041712</c:v>
                </c:pt>
                <c:pt idx="128">
                  <c:v>3995.6498893145049</c:v>
                </c:pt>
                <c:pt idx="129">
                  <c:v>4353.021922588593</c:v>
                </c:pt>
                <c:pt idx="130">
                  <c:v>4873.9861983132987</c:v>
                </c:pt>
                <c:pt idx="131">
                  <c:v>5091.0742852386666</c:v>
                </c:pt>
                <c:pt idx="132">
                  <c:v>5547.0019167102473</c:v>
                </c:pt>
                <c:pt idx="133">
                  <c:v>5676.8290914114395</c:v>
                </c:pt>
                <c:pt idx="134">
                  <c:v>6063.4108730493972</c:v>
                </c:pt>
                <c:pt idx="135">
                  <c:v>5728.3066262725533</c:v>
                </c:pt>
                <c:pt idx="136">
                  <c:v>5995.9810389482891</c:v>
                </c:pt>
                <c:pt idx="137">
                  <c:v>5976.6851572659934</c:v>
                </c:pt>
                <c:pt idx="138">
                  <c:v>5837.5135220910133</c:v>
                </c:pt>
                <c:pt idx="139">
                  <c:v>5850.1725166523256</c:v>
                </c:pt>
                <c:pt idx="140">
                  <c:v>5861.1583885862401</c:v>
                </c:pt>
                <c:pt idx="141">
                  <c:v>5672.4698081746146</c:v>
                </c:pt>
                <c:pt idx="142">
                  <c:v>5865.8799663882783</c:v>
                </c:pt>
                <c:pt idx="143">
                  <c:v>5401.0457072141398</c:v>
                </c:pt>
                <c:pt idx="144">
                  <c:v>5104.597795843928</c:v>
                </c:pt>
                <c:pt idx="145">
                  <c:v>4455.7781270621936</c:v>
                </c:pt>
                <c:pt idx="146">
                  <c:v>3672.198420712034</c:v>
                </c:pt>
                <c:pt idx="147">
                  <c:v>3494.6236203239291</c:v>
                </c:pt>
                <c:pt idx="148">
                  <c:v>3371.8226246113691</c:v>
                </c:pt>
                <c:pt idx="149">
                  <c:v>3188.5200837776501</c:v>
                </c:pt>
                <c:pt idx="150">
                  <c:v>3455.53476766327</c:v>
                </c:pt>
                <c:pt idx="151">
                  <c:v>3599.1025448038708</c:v>
                </c:pt>
                <c:pt idx="152">
                  <c:v>4218.6735510285034</c:v>
                </c:pt>
                <c:pt idx="153">
                  <c:v>4292.4156167719857</c:v>
                </c:pt>
                <c:pt idx="154">
                  <c:v>5053.3976573254886</c:v>
                </c:pt>
                <c:pt idx="155">
                  <c:v>5275.5826853980707</c:v>
                </c:pt>
                <c:pt idx="156">
                  <c:v>5408.0797616151403</c:v>
                </c:pt>
                <c:pt idx="157">
                  <c:v>5646.1030602576957</c:v>
                </c:pt>
                <c:pt idx="158">
                  <c:v>6000.8268162507629</c:v>
                </c:pt>
                <c:pt idx="159">
                  <c:v>5918.9584302188896</c:v>
                </c:pt>
                <c:pt idx="160">
                  <c:v>5977.5878842615202</c:v>
                </c:pt>
                <c:pt idx="161">
                  <c:v>6170.6454738737657</c:v>
                </c:pt>
                <c:pt idx="162">
                  <c:v>6238.9896623741524</c:v>
                </c:pt>
                <c:pt idx="163">
                  <c:v>6010.2786388956156</c:v>
                </c:pt>
                <c:pt idx="164">
                  <c:v>5854.8951981223836</c:v>
                </c:pt>
                <c:pt idx="165">
                  <c:v>5833.4542185834734</c:v>
                </c:pt>
                <c:pt idx="166">
                  <c:v>6023.2178776465817</c:v>
                </c:pt>
                <c:pt idx="167">
                  <c:v>5612.2184947370979</c:v>
                </c:pt>
                <c:pt idx="168">
                  <c:v>5104.2631597477284</c:v>
                </c:pt>
                <c:pt idx="169">
                  <c:v>4162.8697655515634</c:v>
                </c:pt>
                <c:pt idx="170">
                  <c:v>3744.532321000122</c:v>
                </c:pt>
                <c:pt idx="171">
                  <c:v>3858.5154856158651</c:v>
                </c:pt>
                <c:pt idx="172">
                  <c:v>3498.6368465103001</c:v>
                </c:pt>
                <c:pt idx="173">
                  <c:v>3401.6360161797911</c:v>
                </c:pt>
                <c:pt idx="174">
                  <c:v>3235.3664805813801</c:v>
                </c:pt>
                <c:pt idx="175">
                  <c:v>3614.5725262514429</c:v>
                </c:pt>
                <c:pt idx="176">
                  <c:v>3835.9044493926572</c:v>
                </c:pt>
                <c:pt idx="177">
                  <c:v>4608.3816008440344</c:v>
                </c:pt>
                <c:pt idx="178">
                  <c:v>4886.1667772247902</c:v>
                </c:pt>
                <c:pt idx="179">
                  <c:v>5292.6482193169904</c:v>
                </c:pt>
                <c:pt idx="180">
                  <c:v>5680.1077774898349</c:v>
                </c:pt>
                <c:pt idx="181">
                  <c:v>5783.2018247330834</c:v>
                </c:pt>
                <c:pt idx="182">
                  <c:v>6231.9619882763427</c:v>
                </c:pt>
                <c:pt idx="183">
                  <c:v>5847.3750256498324</c:v>
                </c:pt>
                <c:pt idx="184">
                  <c:v>6227.8731972403266</c:v>
                </c:pt>
                <c:pt idx="185">
                  <c:v>6009.6711707684444</c:v>
                </c:pt>
                <c:pt idx="186">
                  <c:v>6094.4651404136021</c:v>
                </c:pt>
                <c:pt idx="187">
                  <c:v>6078.9171235588346</c:v>
                </c:pt>
                <c:pt idx="188">
                  <c:v>5951.724273936502</c:v>
                </c:pt>
                <c:pt idx="189">
                  <c:v>5975.7952893804804</c:v>
                </c:pt>
                <c:pt idx="190">
                  <c:v>5709.4601757151104</c:v>
                </c:pt>
                <c:pt idx="191">
                  <c:v>5633.0248269697659</c:v>
                </c:pt>
              </c:numCache>
            </c:numRef>
          </c:yVal>
          <c:smooth val="1"/>
        </c:ser>
        <c:dLbls>
          <c:showLegendKey val="0"/>
          <c:showVal val="0"/>
          <c:showCatName val="0"/>
          <c:showSerName val="0"/>
          <c:showPercent val="0"/>
          <c:showBubbleSize val="0"/>
        </c:dLbls>
        <c:axId val="88704128"/>
        <c:axId val="88706048"/>
      </c:scatterChart>
      <c:valAx>
        <c:axId val="88704128"/>
        <c:scaling>
          <c:orientation val="minMax"/>
        </c:scaling>
        <c:delete val="0"/>
        <c:axPos val="b"/>
        <c:title>
          <c:tx>
            <c:rich>
              <a:bodyPr/>
              <a:lstStyle/>
              <a:p>
                <a:pPr>
                  <a:defRPr/>
                </a:pPr>
                <a:r>
                  <a:rPr lang="en-US"/>
                  <a:t>Hour </a:t>
                </a:r>
                <a:r>
                  <a:rPr lang="en-US" baseline="0"/>
                  <a:t>(out of 8760)</a:t>
                </a:r>
                <a:endParaRPr lang="en-US"/>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8706048"/>
        <c:crosses val="autoZero"/>
        <c:crossBetween val="midCat"/>
      </c:valAx>
      <c:valAx>
        <c:axId val="88706048"/>
        <c:scaling>
          <c:orientation val="minMax"/>
        </c:scaling>
        <c:delete val="0"/>
        <c:axPos val="l"/>
        <c:majorGridlines/>
        <c:title>
          <c:tx>
            <c:rich>
              <a:bodyPr rot="-5400000" vert="horz"/>
              <a:lstStyle/>
              <a:p>
                <a:pPr>
                  <a:defRPr/>
                </a:pPr>
                <a:r>
                  <a:rPr lang="en-US"/>
                  <a:t>Demand (kW)</a:t>
                </a:r>
              </a:p>
            </c:rich>
          </c:tx>
          <c:layout/>
          <c:overlay val="0"/>
        </c:title>
        <c:numFmt formatCode="General" sourceLinked="1"/>
        <c:majorTickMark val="out"/>
        <c:minorTickMark val="none"/>
        <c:tickLblPos val="nextTo"/>
        <c:crossAx val="8870412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Usage Power</a:t>
            </a:r>
          </a:p>
        </c:rich>
      </c:tx>
      <c:layout/>
      <c:overlay val="0"/>
    </c:title>
    <c:autoTitleDeleted val="0"/>
    <c:plotArea>
      <c:layout/>
      <c:scatterChart>
        <c:scatterStyle val="smoothMarker"/>
        <c:varyColors val="0"/>
        <c:ser>
          <c:idx val="0"/>
          <c:order val="0"/>
          <c:tx>
            <c:strRef>
              <c:f>Results!$AQ$1</c:f>
              <c:strCache>
                <c:ptCount val="1"/>
                <c:pt idx="0">
                  <c:v>Control</c:v>
                </c:pt>
              </c:strCache>
            </c:strRef>
          </c:tx>
          <c:marker>
            <c:symbol val="none"/>
          </c:marker>
          <c:xVal>
            <c:strRef>
              <c:f>Results!$AP$2:$AP$8785</c:f>
              <c:strCache>
                <c:ptCount val="5856"/>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strCache>
            </c:strRef>
          </c:xVal>
          <c:yVal>
            <c:numRef>
              <c:f>'TechConfig Model Simulator with Output.xls'!BaselineP</c:f>
              <c:numCache>
                <c:formatCode>General</c:formatCode>
                <c:ptCount val="2952"/>
                <c:pt idx="0">
                  <c:v>3700.180316154816</c:v>
                </c:pt>
                <c:pt idx="1">
                  <c:v>3260.9797205746622</c:v>
                </c:pt>
                <c:pt idx="2">
                  <c:v>3026.3018881420799</c:v>
                </c:pt>
                <c:pt idx="3">
                  <c:v>2382.4604442651798</c:v>
                </c:pt>
                <c:pt idx="4">
                  <c:v>2464.6060636569391</c:v>
                </c:pt>
                <c:pt idx="5">
                  <c:v>2280.165756475556</c:v>
                </c:pt>
                <c:pt idx="6">
                  <c:v>2888.9128959314812</c:v>
                </c:pt>
                <c:pt idx="7">
                  <c:v>2728.0253660883759</c:v>
                </c:pt>
                <c:pt idx="8">
                  <c:v>3533.8501573694698</c:v>
                </c:pt>
                <c:pt idx="9">
                  <c:v>3731.3975603732019</c:v>
                </c:pt>
                <c:pt idx="10">
                  <c:v>3960.9220752577262</c:v>
                </c:pt>
                <c:pt idx="11">
                  <c:v>3968.896403907675</c:v>
                </c:pt>
                <c:pt idx="12">
                  <c:v>3879.5671337136309</c:v>
                </c:pt>
                <c:pt idx="13">
                  <c:v>3986.366724379815</c:v>
                </c:pt>
                <c:pt idx="14">
                  <c:v>3986.8208115329162</c:v>
                </c:pt>
                <c:pt idx="15">
                  <c:v>3849.3119331816638</c:v>
                </c:pt>
                <c:pt idx="16">
                  <c:v>3657.3049010163409</c:v>
                </c:pt>
                <c:pt idx="17">
                  <c:v>4190.4903842928688</c:v>
                </c:pt>
                <c:pt idx="18">
                  <c:v>4291.5659225308254</c:v>
                </c:pt>
                <c:pt idx="19">
                  <c:v>3986.5273669663861</c:v>
                </c:pt>
                <c:pt idx="20">
                  <c:v>4246.6219249691603</c:v>
                </c:pt>
                <c:pt idx="21">
                  <c:v>4286.0195544449216</c:v>
                </c:pt>
                <c:pt idx="22">
                  <c:v>4404.471936603104</c:v>
                </c:pt>
                <c:pt idx="23">
                  <c:v>4048.99638861313</c:v>
                </c:pt>
                <c:pt idx="24">
                  <c:v>3504.2849218209381</c:v>
                </c:pt>
                <c:pt idx="25">
                  <c:v>2969.633205861961</c:v>
                </c:pt>
                <c:pt idx="26">
                  <c:v>2737.9812048258041</c:v>
                </c:pt>
                <c:pt idx="27">
                  <c:v>2326.0966907653792</c:v>
                </c:pt>
                <c:pt idx="28">
                  <c:v>2450.2514213847671</c:v>
                </c:pt>
                <c:pt idx="29">
                  <c:v>2523.1601798330562</c:v>
                </c:pt>
                <c:pt idx="30">
                  <c:v>2290.0915729107951</c:v>
                </c:pt>
                <c:pt idx="31">
                  <c:v>2857.6900627941618</c:v>
                </c:pt>
                <c:pt idx="32">
                  <c:v>3161.8803186082168</c:v>
                </c:pt>
                <c:pt idx="33">
                  <c:v>3780.0748068602252</c:v>
                </c:pt>
                <c:pt idx="34">
                  <c:v>3825.9966617713339</c:v>
                </c:pt>
                <c:pt idx="35">
                  <c:v>4112.1143018731354</c:v>
                </c:pt>
                <c:pt idx="36">
                  <c:v>4123.6451093913101</c:v>
                </c:pt>
                <c:pt idx="37">
                  <c:v>4503.8098315960724</c:v>
                </c:pt>
                <c:pt idx="38">
                  <c:v>4054.1306102876051</c:v>
                </c:pt>
                <c:pt idx="39">
                  <c:v>4021.6200384782969</c:v>
                </c:pt>
                <c:pt idx="40">
                  <c:v>4327.9084043345574</c:v>
                </c:pt>
                <c:pt idx="41">
                  <c:v>4219.5835167339583</c:v>
                </c:pt>
                <c:pt idx="42">
                  <c:v>3902.9944651845858</c:v>
                </c:pt>
                <c:pt idx="43">
                  <c:v>4315.5223924709144</c:v>
                </c:pt>
                <c:pt idx="44">
                  <c:v>4334.9563159772179</c:v>
                </c:pt>
                <c:pt idx="45">
                  <c:v>4219.7611575305446</c:v>
                </c:pt>
                <c:pt idx="46">
                  <c:v>4206.4402156952456</c:v>
                </c:pt>
                <c:pt idx="47">
                  <c:v>4018.3117551846221</c:v>
                </c:pt>
                <c:pt idx="48">
                  <c:v>3841.4781829801018</c:v>
                </c:pt>
                <c:pt idx="49">
                  <c:v>2896.0017432555901</c:v>
                </c:pt>
                <c:pt idx="50">
                  <c:v>2536.769730561939</c:v>
                </c:pt>
                <c:pt idx="51">
                  <c:v>2818.9060732713779</c:v>
                </c:pt>
                <c:pt idx="52">
                  <c:v>2599.5404946270742</c:v>
                </c:pt>
                <c:pt idx="53">
                  <c:v>2140.5797619892719</c:v>
                </c:pt>
                <c:pt idx="54">
                  <c:v>2567.382278629228</c:v>
                </c:pt>
                <c:pt idx="55">
                  <c:v>3194.1233512948161</c:v>
                </c:pt>
                <c:pt idx="56">
                  <c:v>3342.9474976635001</c:v>
                </c:pt>
                <c:pt idx="57">
                  <c:v>3505.064373494597</c:v>
                </c:pt>
                <c:pt idx="58">
                  <c:v>3892.2252450028832</c:v>
                </c:pt>
                <c:pt idx="59">
                  <c:v>3826.2000073740619</c:v>
                </c:pt>
                <c:pt idx="60">
                  <c:v>3994.0626997772702</c:v>
                </c:pt>
                <c:pt idx="61">
                  <c:v>4299.8464230221234</c:v>
                </c:pt>
                <c:pt idx="62">
                  <c:v>4064.665441796993</c:v>
                </c:pt>
                <c:pt idx="63">
                  <c:v>3825.7363755676838</c:v>
                </c:pt>
                <c:pt idx="64">
                  <c:v>4138.3020696650119</c:v>
                </c:pt>
                <c:pt idx="65">
                  <c:v>4196.0934356347916</c:v>
                </c:pt>
                <c:pt idx="66">
                  <c:v>3991.196987297275</c:v>
                </c:pt>
                <c:pt idx="67">
                  <c:v>4038.7148746469152</c:v>
                </c:pt>
                <c:pt idx="68">
                  <c:v>4416.4307795667419</c:v>
                </c:pt>
                <c:pt idx="69">
                  <c:v>4302.9102769055044</c:v>
                </c:pt>
                <c:pt idx="70">
                  <c:v>4290.3091636209756</c:v>
                </c:pt>
                <c:pt idx="71">
                  <c:v>4007.9911320095021</c:v>
                </c:pt>
                <c:pt idx="72">
                  <c:v>3601.6533554614548</c:v>
                </c:pt>
                <c:pt idx="73">
                  <c:v>2693.7972305754779</c:v>
                </c:pt>
                <c:pt idx="74">
                  <c:v>2647.4498082212722</c:v>
                </c:pt>
                <c:pt idx="75">
                  <c:v>2560.6868274312642</c:v>
                </c:pt>
                <c:pt idx="76">
                  <c:v>2719.928136755695</c:v>
                </c:pt>
                <c:pt idx="77">
                  <c:v>2488.2339333461459</c:v>
                </c:pt>
                <c:pt idx="78">
                  <c:v>2673.1780070553418</c:v>
                </c:pt>
                <c:pt idx="79">
                  <c:v>2957.495091168561</c:v>
                </c:pt>
                <c:pt idx="80">
                  <c:v>3316.9866192881</c:v>
                </c:pt>
                <c:pt idx="81">
                  <c:v>3610.6742075936718</c:v>
                </c:pt>
                <c:pt idx="82">
                  <c:v>3878.4300170169172</c:v>
                </c:pt>
                <c:pt idx="83">
                  <c:v>4220.958328285431</c:v>
                </c:pt>
                <c:pt idx="84">
                  <c:v>3788.6019656972499</c:v>
                </c:pt>
                <c:pt idx="85">
                  <c:v>3987.9731998872412</c:v>
                </c:pt>
                <c:pt idx="86">
                  <c:v>4286.7244857971573</c:v>
                </c:pt>
                <c:pt idx="87">
                  <c:v>3907.5923947725619</c:v>
                </c:pt>
                <c:pt idx="88">
                  <c:v>4048.2564512622971</c:v>
                </c:pt>
                <c:pt idx="89">
                  <c:v>4144.7869949733558</c:v>
                </c:pt>
                <c:pt idx="90">
                  <c:v>4438.0054642329324</c:v>
                </c:pt>
                <c:pt idx="91">
                  <c:v>4026.8764684615858</c:v>
                </c:pt>
                <c:pt idx="92">
                  <c:v>4570.7228994301549</c:v>
                </c:pt>
                <c:pt idx="93">
                  <c:v>4623.0882565675438</c:v>
                </c:pt>
                <c:pt idx="94">
                  <c:v>4400.8037590719214</c:v>
                </c:pt>
                <c:pt idx="95">
                  <c:v>4013.8249241129502</c:v>
                </c:pt>
                <c:pt idx="96">
                  <c:v>3385.2722009548402</c:v>
                </c:pt>
                <c:pt idx="97">
                  <c:v>3090.2498491059141</c:v>
                </c:pt>
                <c:pt idx="98">
                  <c:v>2803.5877606918712</c:v>
                </c:pt>
                <c:pt idx="99">
                  <c:v>2765.027627807699</c:v>
                </c:pt>
                <c:pt idx="100">
                  <c:v>2476.1551224407772</c:v>
                </c:pt>
                <c:pt idx="101">
                  <c:v>2468.949396428261</c:v>
                </c:pt>
                <c:pt idx="102">
                  <c:v>2392.7047022975062</c:v>
                </c:pt>
                <c:pt idx="103">
                  <c:v>3037.2653436499841</c:v>
                </c:pt>
                <c:pt idx="104">
                  <c:v>3505.38285180513</c:v>
                </c:pt>
                <c:pt idx="105">
                  <c:v>3934.5947525400429</c:v>
                </c:pt>
                <c:pt idx="106">
                  <c:v>3709.8709713118701</c:v>
                </c:pt>
                <c:pt idx="107">
                  <c:v>4074.0438437969301</c:v>
                </c:pt>
                <c:pt idx="108">
                  <c:v>4187.6496827234314</c:v>
                </c:pt>
                <c:pt idx="109">
                  <c:v>4184.5184518661617</c:v>
                </c:pt>
                <c:pt idx="110">
                  <c:v>4021.0090452513432</c:v>
                </c:pt>
                <c:pt idx="111">
                  <c:v>3812.5952062180122</c:v>
                </c:pt>
                <c:pt idx="112">
                  <c:v>3949.6078514111241</c:v>
                </c:pt>
                <c:pt idx="113">
                  <c:v>4217.048938430381</c:v>
                </c:pt>
                <c:pt idx="114">
                  <c:v>4344.4021709423196</c:v>
                </c:pt>
                <c:pt idx="115">
                  <c:v>4367.9237495294756</c:v>
                </c:pt>
                <c:pt idx="116">
                  <c:v>4252.3698407054944</c:v>
                </c:pt>
                <c:pt idx="117">
                  <c:v>4497.0602800728348</c:v>
                </c:pt>
                <c:pt idx="118">
                  <c:v>4331.3666153649929</c:v>
                </c:pt>
                <c:pt idx="119">
                  <c:v>4128.0485083496396</c:v>
                </c:pt>
                <c:pt idx="120">
                  <c:v>3835.2705512350408</c:v>
                </c:pt>
                <c:pt idx="121">
                  <c:v>2888.8267599795472</c:v>
                </c:pt>
                <c:pt idx="122">
                  <c:v>2773.3132057150829</c:v>
                </c:pt>
                <c:pt idx="123">
                  <c:v>2561.0843070434062</c:v>
                </c:pt>
                <c:pt idx="124">
                  <c:v>2708.6294052255998</c:v>
                </c:pt>
                <c:pt idx="125">
                  <c:v>2182.4165673911598</c:v>
                </c:pt>
                <c:pt idx="126">
                  <c:v>2153.9756197902052</c:v>
                </c:pt>
                <c:pt idx="127">
                  <c:v>2800.6814824254261</c:v>
                </c:pt>
                <c:pt idx="128">
                  <c:v>3028.4548731957002</c:v>
                </c:pt>
                <c:pt idx="129">
                  <c:v>3608.725222001071</c:v>
                </c:pt>
                <c:pt idx="130">
                  <c:v>4321.7974673412546</c:v>
                </c:pt>
                <c:pt idx="131">
                  <c:v>4170.2331218536128</c:v>
                </c:pt>
                <c:pt idx="132">
                  <c:v>4094.8218580259991</c:v>
                </c:pt>
                <c:pt idx="133">
                  <c:v>3867.443226687476</c:v>
                </c:pt>
                <c:pt idx="134">
                  <c:v>4115.5622577946624</c:v>
                </c:pt>
                <c:pt idx="135">
                  <c:v>4043.5937524597612</c:v>
                </c:pt>
                <c:pt idx="136">
                  <c:v>4068.8198059773822</c:v>
                </c:pt>
                <c:pt idx="137">
                  <c:v>4250.8779888152567</c:v>
                </c:pt>
                <c:pt idx="138">
                  <c:v>4307.2048062574759</c:v>
                </c:pt>
                <c:pt idx="139">
                  <c:v>4447.9741209267386</c:v>
                </c:pt>
                <c:pt idx="140">
                  <c:v>4009.124560786589</c:v>
                </c:pt>
                <c:pt idx="141">
                  <c:v>4412.645185020634</c:v>
                </c:pt>
                <c:pt idx="142">
                  <c:v>4703.6116484335334</c:v>
                </c:pt>
                <c:pt idx="143">
                  <c:v>3851.4976838530438</c:v>
                </c:pt>
                <c:pt idx="144">
                  <c:v>3754.6052399894352</c:v>
                </c:pt>
                <c:pt idx="145">
                  <c:v>3252.8721521642201</c:v>
                </c:pt>
                <c:pt idx="146">
                  <c:v>2894.83659711678</c:v>
                </c:pt>
                <c:pt idx="147">
                  <c:v>2604.9935268636968</c:v>
                </c:pt>
                <c:pt idx="148">
                  <c:v>2345.9830730781978</c:v>
                </c:pt>
                <c:pt idx="149">
                  <c:v>2345.4230794186442</c:v>
                </c:pt>
                <c:pt idx="150">
                  <c:v>2810.4535507129572</c:v>
                </c:pt>
                <c:pt idx="151">
                  <c:v>3069.9767903015868</c:v>
                </c:pt>
                <c:pt idx="152">
                  <c:v>3166.6641213248799</c:v>
                </c:pt>
                <c:pt idx="153">
                  <c:v>3708.0820774621998</c:v>
                </c:pt>
                <c:pt idx="154">
                  <c:v>4143.2976590811104</c:v>
                </c:pt>
                <c:pt idx="155">
                  <c:v>4211.0044844984441</c:v>
                </c:pt>
                <c:pt idx="156">
                  <c:v>3933.1449424227658</c:v>
                </c:pt>
                <c:pt idx="157">
                  <c:v>4053.6912303719068</c:v>
                </c:pt>
                <c:pt idx="158">
                  <c:v>4290.584636906121</c:v>
                </c:pt>
                <c:pt idx="159">
                  <c:v>4196.2535760600431</c:v>
                </c:pt>
                <c:pt idx="160">
                  <c:v>4431.1963197439754</c:v>
                </c:pt>
                <c:pt idx="161">
                  <c:v>4103.8980390296529</c:v>
                </c:pt>
                <c:pt idx="162">
                  <c:v>4543.59557575495</c:v>
                </c:pt>
                <c:pt idx="163">
                  <c:v>4449.096104361015</c:v>
                </c:pt>
                <c:pt idx="164">
                  <c:v>4268.2090147709159</c:v>
                </c:pt>
                <c:pt idx="165">
                  <c:v>4152.4202428619747</c:v>
                </c:pt>
                <c:pt idx="166">
                  <c:v>4436.6073765558949</c:v>
                </c:pt>
                <c:pt idx="167">
                  <c:v>3867.3043186725099</c:v>
                </c:pt>
                <c:pt idx="168">
                  <c:v>3559.0005891860892</c:v>
                </c:pt>
                <c:pt idx="169">
                  <c:v>3001.7752359194901</c:v>
                </c:pt>
                <c:pt idx="170">
                  <c:v>2764.958970173047</c:v>
                </c:pt>
                <c:pt idx="171">
                  <c:v>2698.1542812161852</c:v>
                </c:pt>
                <c:pt idx="172">
                  <c:v>2399.8044731130308</c:v>
                </c:pt>
                <c:pt idx="173">
                  <c:v>2751.0980767100118</c:v>
                </c:pt>
                <c:pt idx="174">
                  <c:v>2425.4384329153122</c:v>
                </c:pt>
                <c:pt idx="175">
                  <c:v>2961.457756306022</c:v>
                </c:pt>
                <c:pt idx="176">
                  <c:v>3163.621212584917</c:v>
                </c:pt>
                <c:pt idx="177">
                  <c:v>3729.3796487469372</c:v>
                </c:pt>
                <c:pt idx="178">
                  <c:v>4294.3210563943703</c:v>
                </c:pt>
                <c:pt idx="179">
                  <c:v>4064.8689175274112</c:v>
                </c:pt>
                <c:pt idx="180">
                  <c:v>4067.6829645476741</c:v>
                </c:pt>
                <c:pt idx="181">
                  <c:v>4222.551105932419</c:v>
                </c:pt>
                <c:pt idx="182">
                  <c:v>4371.8401977531748</c:v>
                </c:pt>
                <c:pt idx="183">
                  <c:v>4352.1573603938132</c:v>
                </c:pt>
                <c:pt idx="184">
                  <c:v>3899.71389679297</c:v>
                </c:pt>
                <c:pt idx="185">
                  <c:v>4280.5135826446676</c:v>
                </c:pt>
                <c:pt idx="186">
                  <c:v>4010.77435482597</c:v>
                </c:pt>
                <c:pt idx="187">
                  <c:v>4386.0504155234657</c:v>
                </c:pt>
                <c:pt idx="188">
                  <c:v>4526.4875845651804</c:v>
                </c:pt>
                <c:pt idx="189">
                  <c:v>4345.6885487877344</c:v>
                </c:pt>
                <c:pt idx="190">
                  <c:v>4156.6575330262958</c:v>
                </c:pt>
                <c:pt idx="191">
                  <c:v>4063.1198727626252</c:v>
                </c:pt>
                <c:pt idx="192">
                  <c:v>3644.1827164682059</c:v>
                </c:pt>
                <c:pt idx="193">
                  <c:v>2932.3475017674009</c:v>
                </c:pt>
                <c:pt idx="194">
                  <c:v>2553.5338978072932</c:v>
                </c:pt>
                <c:pt idx="195">
                  <c:v>2622.5501386180522</c:v>
                </c:pt>
                <c:pt idx="196">
                  <c:v>2664.6957530494442</c:v>
                </c:pt>
                <c:pt idx="197">
                  <c:v>2390.5456032901998</c:v>
                </c:pt>
                <c:pt idx="198">
                  <c:v>2924.1062916680949</c:v>
                </c:pt>
                <c:pt idx="199">
                  <c:v>2593.7215013936811</c:v>
                </c:pt>
                <c:pt idx="200">
                  <c:v>3455.8613508286958</c:v>
                </c:pt>
                <c:pt idx="201">
                  <c:v>3891.6068331072502</c:v>
                </c:pt>
                <c:pt idx="202">
                  <c:v>3679.653689533096</c:v>
                </c:pt>
                <c:pt idx="203">
                  <c:v>4233.4635884857744</c:v>
                </c:pt>
                <c:pt idx="204">
                  <c:v>3828.5377367564179</c:v>
                </c:pt>
                <c:pt idx="205">
                  <c:v>4619.654091204101</c:v>
                </c:pt>
                <c:pt idx="206">
                  <c:v>4046.44512734519</c:v>
                </c:pt>
                <c:pt idx="207">
                  <c:v>4272.5004882555004</c:v>
                </c:pt>
                <c:pt idx="208">
                  <c:v>4209.192113078504</c:v>
                </c:pt>
                <c:pt idx="209">
                  <c:v>4332.9502820695034</c:v>
                </c:pt>
                <c:pt idx="210">
                  <c:v>4267.9204571389346</c:v>
                </c:pt>
                <c:pt idx="211">
                  <c:v>4281.1598154401336</c:v>
                </c:pt>
                <c:pt idx="212">
                  <c:v>4441.6443455091157</c:v>
                </c:pt>
                <c:pt idx="213">
                  <c:v>4165.9030940379334</c:v>
                </c:pt>
                <c:pt idx="214">
                  <c:v>4385.4917171924399</c:v>
                </c:pt>
                <c:pt idx="215">
                  <c:v>3906.786657697693</c:v>
                </c:pt>
                <c:pt idx="216">
                  <c:v>3540.4622661849248</c:v>
                </c:pt>
                <c:pt idx="217">
                  <c:v>3345.3919812204372</c:v>
                </c:pt>
                <c:pt idx="218">
                  <c:v>2571.4636212474052</c:v>
                </c:pt>
                <c:pt idx="219">
                  <c:v>2353.1591694056251</c:v>
                </c:pt>
                <c:pt idx="220">
                  <c:v>2531.2886412302091</c:v>
                </c:pt>
                <c:pt idx="221">
                  <c:v>2701.6642954924291</c:v>
                </c:pt>
                <c:pt idx="222">
                  <c:v>2373.8273743101772</c:v>
                </c:pt>
                <c:pt idx="223">
                  <c:v>2823.702338195204</c:v>
                </c:pt>
                <c:pt idx="224">
                  <c:v>3328.8487905250709</c:v>
                </c:pt>
                <c:pt idx="225">
                  <c:v>3399.3105909678511</c:v>
                </c:pt>
                <c:pt idx="226">
                  <c:v>4135.8805565299344</c:v>
                </c:pt>
                <c:pt idx="227">
                  <c:v>4094.126681447442</c:v>
                </c:pt>
                <c:pt idx="228">
                  <c:v>4134.6663362247136</c:v>
                </c:pt>
                <c:pt idx="229">
                  <c:v>4262.6909841973038</c:v>
                </c:pt>
                <c:pt idx="230">
                  <c:v>4430.6231084456203</c:v>
                </c:pt>
                <c:pt idx="231">
                  <c:v>4122.9097295606134</c:v>
                </c:pt>
                <c:pt idx="232">
                  <c:v>3977.2083512188951</c:v>
                </c:pt>
                <c:pt idx="233">
                  <c:v>3934.7785192907281</c:v>
                </c:pt>
                <c:pt idx="234">
                  <c:v>4462.1798770328714</c:v>
                </c:pt>
                <c:pt idx="235">
                  <c:v>4247.1285167417254</c:v>
                </c:pt>
                <c:pt idx="236">
                  <c:v>4111.0613644264231</c:v>
                </c:pt>
                <c:pt idx="237">
                  <c:v>4203.5973500359514</c:v>
                </c:pt>
                <c:pt idx="238">
                  <c:v>4337.962389830871</c:v>
                </c:pt>
                <c:pt idx="239">
                  <c:v>4235.2221077499244</c:v>
                </c:pt>
                <c:pt idx="240">
                  <c:v>3619.0585488853621</c:v>
                </c:pt>
                <c:pt idx="241">
                  <c:v>3280.0638726935522</c:v>
                </c:pt>
                <c:pt idx="242">
                  <c:v>2578.1047982780169</c:v>
                </c:pt>
                <c:pt idx="243">
                  <c:v>2460.7278085286121</c:v>
                </c:pt>
                <c:pt idx="244">
                  <c:v>2309.3165080912422</c:v>
                </c:pt>
                <c:pt idx="245">
                  <c:v>2176.9637436880812</c:v>
                </c:pt>
                <c:pt idx="246">
                  <c:v>2855.2836191508391</c:v>
                </c:pt>
                <c:pt idx="247">
                  <c:v>2889.877799852823</c:v>
                </c:pt>
                <c:pt idx="248">
                  <c:v>3205.2501152843329</c:v>
                </c:pt>
                <c:pt idx="249">
                  <c:v>3789.7962045233739</c:v>
                </c:pt>
                <c:pt idx="250">
                  <c:v>3823.6737268836059</c:v>
                </c:pt>
                <c:pt idx="251">
                  <c:v>3891.312600448286</c:v>
                </c:pt>
                <c:pt idx="252">
                  <c:v>4159.0486841769334</c:v>
                </c:pt>
                <c:pt idx="253">
                  <c:v>4163.2458860836214</c:v>
                </c:pt>
                <c:pt idx="254">
                  <c:v>4225.1768047350542</c:v>
                </c:pt>
                <c:pt idx="255">
                  <c:v>4023.7174074811701</c:v>
                </c:pt>
                <c:pt idx="256">
                  <c:v>4327.5885385096844</c:v>
                </c:pt>
                <c:pt idx="257">
                  <c:v>4170.1234769117054</c:v>
                </c:pt>
                <c:pt idx="258">
                  <c:v>4217.3601511708521</c:v>
                </c:pt>
                <c:pt idx="259">
                  <c:v>4244.8395790131244</c:v>
                </c:pt>
                <c:pt idx="260">
                  <c:v>4058.8385513682738</c:v>
                </c:pt>
                <c:pt idx="261">
                  <c:v>4218.20563001765</c:v>
                </c:pt>
                <c:pt idx="262">
                  <c:v>4343.8109610442816</c:v>
                </c:pt>
                <c:pt idx="263">
                  <c:v>4027.3064832617351</c:v>
                </c:pt>
                <c:pt idx="264">
                  <c:v>3531.847894621385</c:v>
                </c:pt>
                <c:pt idx="265">
                  <c:v>3198.785761237245</c:v>
                </c:pt>
                <c:pt idx="266">
                  <c:v>2662.0693162465968</c:v>
                </c:pt>
                <c:pt idx="267">
                  <c:v>2620.5366687663909</c:v>
                </c:pt>
                <c:pt idx="268">
                  <c:v>2521.112611757444</c:v>
                </c:pt>
                <c:pt idx="269">
                  <c:v>2544.7016002965652</c:v>
                </c:pt>
                <c:pt idx="270">
                  <c:v>2877.033725751116</c:v>
                </c:pt>
                <c:pt idx="271">
                  <c:v>2894.5339122925839</c:v>
                </c:pt>
                <c:pt idx="272">
                  <c:v>3478.3207388701931</c:v>
                </c:pt>
                <c:pt idx="273">
                  <c:v>3935.347638486357</c:v>
                </c:pt>
                <c:pt idx="274">
                  <c:v>3722.2182719886491</c:v>
                </c:pt>
                <c:pt idx="275">
                  <c:v>4407.9967565189436</c:v>
                </c:pt>
                <c:pt idx="276">
                  <c:v>4143.2324914613773</c:v>
                </c:pt>
                <c:pt idx="277">
                  <c:v>4243.5408313216703</c:v>
                </c:pt>
                <c:pt idx="278">
                  <c:v>4540.2507658325576</c:v>
                </c:pt>
                <c:pt idx="279">
                  <c:v>4138.1720296242738</c:v>
                </c:pt>
                <c:pt idx="280">
                  <c:v>3774.8676690017542</c:v>
                </c:pt>
                <c:pt idx="281">
                  <c:v>4401.1051519902721</c:v>
                </c:pt>
                <c:pt idx="282">
                  <c:v>4183.9019857710664</c:v>
                </c:pt>
                <c:pt idx="283">
                  <c:v>4370.675934066443</c:v>
                </c:pt>
                <c:pt idx="284">
                  <c:v>4398.2618086366974</c:v>
                </c:pt>
                <c:pt idx="285">
                  <c:v>4355.7247471491319</c:v>
                </c:pt>
                <c:pt idx="286">
                  <c:v>4452.3771742517056</c:v>
                </c:pt>
                <c:pt idx="287">
                  <c:v>4139.50156568282</c:v>
                </c:pt>
                <c:pt idx="288">
                  <c:v>3676.0604330662181</c:v>
                </c:pt>
                <c:pt idx="289">
                  <c:v>2918.2806137542411</c:v>
                </c:pt>
                <c:pt idx="290">
                  <c:v>2801.288488846089</c:v>
                </c:pt>
                <c:pt idx="291">
                  <c:v>2750.6226294882758</c:v>
                </c:pt>
                <c:pt idx="292">
                  <c:v>2520.9879496160988</c:v>
                </c:pt>
                <c:pt idx="293">
                  <c:v>2684.506516873068</c:v>
                </c:pt>
                <c:pt idx="294">
                  <c:v>2598.3813056481972</c:v>
                </c:pt>
                <c:pt idx="295">
                  <c:v>2827.4600980367632</c:v>
                </c:pt>
                <c:pt idx="296">
                  <c:v>3396.4574349381369</c:v>
                </c:pt>
                <c:pt idx="297">
                  <c:v>3776.9663271689979</c:v>
                </c:pt>
                <c:pt idx="298">
                  <c:v>3733.7691828940701</c:v>
                </c:pt>
                <c:pt idx="299">
                  <c:v>3981.109257345694</c:v>
                </c:pt>
                <c:pt idx="300">
                  <c:v>4405.2253389510624</c:v>
                </c:pt>
                <c:pt idx="301">
                  <c:v>4586.5664182147584</c:v>
                </c:pt>
                <c:pt idx="302">
                  <c:v>4041.3834066194722</c:v>
                </c:pt>
                <c:pt idx="303">
                  <c:v>4239.9462580554664</c:v>
                </c:pt>
                <c:pt idx="304">
                  <c:v>3923.372848525808</c:v>
                </c:pt>
                <c:pt idx="305">
                  <c:v>4469.6630360587696</c:v>
                </c:pt>
                <c:pt idx="306">
                  <c:v>4312.1633161811214</c:v>
                </c:pt>
                <c:pt idx="307">
                  <c:v>4376.5651335840448</c:v>
                </c:pt>
                <c:pt idx="308">
                  <c:v>4170.2123496143804</c:v>
                </c:pt>
                <c:pt idx="309">
                  <c:v>3995.7001532851659</c:v>
                </c:pt>
                <c:pt idx="310">
                  <c:v>4607.6329572165814</c:v>
                </c:pt>
                <c:pt idx="311">
                  <c:v>3993.8509017943452</c:v>
                </c:pt>
                <c:pt idx="312">
                  <c:v>3876.494847774894</c:v>
                </c:pt>
                <c:pt idx="313">
                  <c:v>3048.4409436265551</c:v>
                </c:pt>
                <c:pt idx="314">
                  <c:v>2603.1051362219978</c:v>
                </c:pt>
                <c:pt idx="315">
                  <c:v>2610.1287085455301</c:v>
                </c:pt>
                <c:pt idx="316">
                  <c:v>2633.1399274964801</c:v>
                </c:pt>
                <c:pt idx="317">
                  <c:v>2713.3463181568932</c:v>
                </c:pt>
                <c:pt idx="318">
                  <c:v>2682.8496796686732</c:v>
                </c:pt>
                <c:pt idx="319">
                  <c:v>2964.312512066811</c:v>
                </c:pt>
                <c:pt idx="320">
                  <c:v>3382.4213224190862</c:v>
                </c:pt>
                <c:pt idx="321">
                  <c:v>3523.0990011902741</c:v>
                </c:pt>
                <c:pt idx="322">
                  <c:v>4112.8303816159951</c:v>
                </c:pt>
                <c:pt idx="323">
                  <c:v>3961.2712787842102</c:v>
                </c:pt>
                <c:pt idx="324">
                  <c:v>3969.5600247358798</c:v>
                </c:pt>
                <c:pt idx="325">
                  <c:v>4501.4886194366763</c:v>
                </c:pt>
                <c:pt idx="326">
                  <c:v>4233.8396652294723</c:v>
                </c:pt>
                <c:pt idx="327">
                  <c:v>4187.4532799404806</c:v>
                </c:pt>
                <c:pt idx="328">
                  <c:v>4006.0319259235412</c:v>
                </c:pt>
                <c:pt idx="329">
                  <c:v>4296.1279932605848</c:v>
                </c:pt>
                <c:pt idx="330">
                  <c:v>4490.7149145114354</c:v>
                </c:pt>
                <c:pt idx="331">
                  <c:v>4304.0029165403921</c:v>
                </c:pt>
                <c:pt idx="332">
                  <c:v>4369.7561004402214</c:v>
                </c:pt>
                <c:pt idx="333">
                  <c:v>4424.7230184701284</c:v>
                </c:pt>
                <c:pt idx="334">
                  <c:v>4425.8670445457701</c:v>
                </c:pt>
                <c:pt idx="335">
                  <c:v>4062.0452192444118</c:v>
                </c:pt>
                <c:pt idx="336">
                  <c:v>3426.6112168403261</c:v>
                </c:pt>
                <c:pt idx="337">
                  <c:v>3157.7959811591959</c:v>
                </c:pt>
                <c:pt idx="338">
                  <c:v>2500.707242430396</c:v>
                </c:pt>
                <c:pt idx="339">
                  <c:v>2478.7478869760971</c:v>
                </c:pt>
                <c:pt idx="340">
                  <c:v>2459.2242190648872</c:v>
                </c:pt>
                <c:pt idx="341">
                  <c:v>2646.2489336124072</c:v>
                </c:pt>
                <c:pt idx="342">
                  <c:v>2753.5995436599878</c:v>
                </c:pt>
                <c:pt idx="343">
                  <c:v>2558.2500134408938</c:v>
                </c:pt>
                <c:pt idx="344">
                  <c:v>3160.3819342330571</c:v>
                </c:pt>
                <c:pt idx="345">
                  <c:v>3438.4435983965218</c:v>
                </c:pt>
                <c:pt idx="346">
                  <c:v>3911.1281570238639</c:v>
                </c:pt>
                <c:pt idx="347">
                  <c:v>4154.4760827875534</c:v>
                </c:pt>
                <c:pt idx="348">
                  <c:v>4245.0886765009354</c:v>
                </c:pt>
                <c:pt idx="349">
                  <c:v>4187.1570144278021</c:v>
                </c:pt>
                <c:pt idx="350">
                  <c:v>3875.3814838989501</c:v>
                </c:pt>
                <c:pt idx="351">
                  <c:v>4078.668017689819</c:v>
                </c:pt>
                <c:pt idx="352">
                  <c:v>3748.1729401468592</c:v>
                </c:pt>
                <c:pt idx="353">
                  <c:v>3953.840834913432</c:v>
                </c:pt>
                <c:pt idx="354">
                  <c:v>4107.6786101682283</c:v>
                </c:pt>
                <c:pt idx="355">
                  <c:v>4475.3696392966303</c:v>
                </c:pt>
                <c:pt idx="356">
                  <c:v>4784.1294376590422</c:v>
                </c:pt>
                <c:pt idx="357">
                  <c:v>4354.7525414789243</c:v>
                </c:pt>
                <c:pt idx="358">
                  <c:v>4388.1692047940733</c:v>
                </c:pt>
                <c:pt idx="359">
                  <c:v>3816.7875508531902</c:v>
                </c:pt>
                <c:pt idx="360">
                  <c:v>3621.6098630688471</c:v>
                </c:pt>
                <c:pt idx="361">
                  <c:v>2855.7297313059921</c:v>
                </c:pt>
                <c:pt idx="362">
                  <c:v>2944.36961058004</c:v>
                </c:pt>
                <c:pt idx="363">
                  <c:v>2707.5628721554681</c:v>
                </c:pt>
                <c:pt idx="364">
                  <c:v>2530.2316417411198</c:v>
                </c:pt>
                <c:pt idx="365">
                  <c:v>2689.5507548277601</c:v>
                </c:pt>
                <c:pt idx="366">
                  <c:v>2498.6479977019371</c:v>
                </c:pt>
                <c:pt idx="367">
                  <c:v>2734.0289493396081</c:v>
                </c:pt>
                <c:pt idx="368">
                  <c:v>3250.5474737693849</c:v>
                </c:pt>
                <c:pt idx="369">
                  <c:v>3657.3801141131921</c:v>
                </c:pt>
                <c:pt idx="370">
                  <c:v>3925.7966375476658</c:v>
                </c:pt>
                <c:pt idx="371">
                  <c:v>4239.8536914031129</c:v>
                </c:pt>
                <c:pt idx="372">
                  <c:v>3766.338447438241</c:v>
                </c:pt>
                <c:pt idx="373">
                  <c:v>4404.8708138452976</c:v>
                </c:pt>
                <c:pt idx="374">
                  <c:v>4359.2191318394953</c:v>
                </c:pt>
                <c:pt idx="375">
                  <c:v>4173.0319636821341</c:v>
                </c:pt>
                <c:pt idx="376">
                  <c:v>4159.4559600398134</c:v>
                </c:pt>
                <c:pt idx="377">
                  <c:v>4033.718936195055</c:v>
                </c:pt>
                <c:pt idx="378">
                  <c:v>4627.164024441</c:v>
                </c:pt>
                <c:pt idx="379">
                  <c:v>4513.3569463228714</c:v>
                </c:pt>
                <c:pt idx="380">
                  <c:v>3954.0357701104608</c:v>
                </c:pt>
                <c:pt idx="381">
                  <c:v>4358.5570278334908</c:v>
                </c:pt>
                <c:pt idx="382">
                  <c:v>4625.9288583228727</c:v>
                </c:pt>
                <c:pt idx="383">
                  <c:v>4176.2244071779014</c:v>
                </c:pt>
                <c:pt idx="384">
                  <c:v>3424.895374985198</c:v>
                </c:pt>
                <c:pt idx="385">
                  <c:v>2941.9888444648191</c:v>
                </c:pt>
                <c:pt idx="386">
                  <c:v>2522.13164560839</c:v>
                </c:pt>
                <c:pt idx="387">
                  <c:v>2568.3934272339961</c:v>
                </c:pt>
                <c:pt idx="388">
                  <c:v>2632.7835060940902</c:v>
                </c:pt>
                <c:pt idx="389">
                  <c:v>2589.9479454191091</c:v>
                </c:pt>
                <c:pt idx="390">
                  <c:v>2316.1011669597501</c:v>
                </c:pt>
                <c:pt idx="391">
                  <c:v>3084.5225188374779</c:v>
                </c:pt>
                <c:pt idx="392">
                  <c:v>3305.6660041514901</c:v>
                </c:pt>
                <c:pt idx="393">
                  <c:v>3987.1396158806619</c:v>
                </c:pt>
                <c:pt idx="394">
                  <c:v>3992.5429992527802</c:v>
                </c:pt>
                <c:pt idx="395">
                  <c:v>4118.6927066209364</c:v>
                </c:pt>
                <c:pt idx="396">
                  <c:v>3980.5985186702469</c:v>
                </c:pt>
                <c:pt idx="397">
                  <c:v>4272.0436901584844</c:v>
                </c:pt>
                <c:pt idx="398">
                  <c:v>4168.7939153957786</c:v>
                </c:pt>
                <c:pt idx="399">
                  <c:v>4386.575086033803</c:v>
                </c:pt>
                <c:pt idx="400">
                  <c:v>4166.7514240965502</c:v>
                </c:pt>
                <c:pt idx="401">
                  <c:v>4130.86588654355</c:v>
                </c:pt>
                <c:pt idx="402">
                  <c:v>4203.9247287830904</c:v>
                </c:pt>
                <c:pt idx="403">
                  <c:v>4561.1872874730843</c:v>
                </c:pt>
                <c:pt idx="404">
                  <c:v>4470.7147838028604</c:v>
                </c:pt>
                <c:pt idx="405">
                  <c:v>4337.0438743868071</c:v>
                </c:pt>
                <c:pt idx="406">
                  <c:v>4278.2671234380941</c:v>
                </c:pt>
                <c:pt idx="407">
                  <c:v>4134.7219265328504</c:v>
                </c:pt>
                <c:pt idx="408">
                  <c:v>3749.1054516640029</c:v>
                </c:pt>
                <c:pt idx="409">
                  <c:v>3145.9591633851578</c:v>
                </c:pt>
                <c:pt idx="410">
                  <c:v>2742.4156028945972</c:v>
                </c:pt>
                <c:pt idx="411">
                  <c:v>2452.1956285995552</c:v>
                </c:pt>
                <c:pt idx="412">
                  <c:v>2444.708192275772</c:v>
                </c:pt>
                <c:pt idx="413">
                  <c:v>2441.67433752644</c:v>
                </c:pt>
                <c:pt idx="414">
                  <c:v>2774.646258131414</c:v>
                </c:pt>
                <c:pt idx="415">
                  <c:v>3035.1903697830762</c:v>
                </c:pt>
                <c:pt idx="416">
                  <c:v>3194.9419029129922</c:v>
                </c:pt>
                <c:pt idx="417">
                  <c:v>3643.3709828647052</c:v>
                </c:pt>
                <c:pt idx="418">
                  <c:v>4084.153579109312</c:v>
                </c:pt>
                <c:pt idx="419">
                  <c:v>4074.8196755468721</c:v>
                </c:pt>
                <c:pt idx="420">
                  <c:v>4286.5225529301206</c:v>
                </c:pt>
                <c:pt idx="421">
                  <c:v>3849.4018108817272</c:v>
                </c:pt>
                <c:pt idx="422">
                  <c:v>4440.4887927261116</c:v>
                </c:pt>
                <c:pt idx="423">
                  <c:v>4410.5332908002674</c:v>
                </c:pt>
                <c:pt idx="424">
                  <c:v>3940.5246981588789</c:v>
                </c:pt>
                <c:pt idx="425">
                  <c:v>4570.3761834023444</c:v>
                </c:pt>
                <c:pt idx="426">
                  <c:v>3994.4950649909251</c:v>
                </c:pt>
                <c:pt idx="427">
                  <c:v>4330.0299977357827</c:v>
                </c:pt>
                <c:pt idx="428">
                  <c:v>4170.2969942467334</c:v>
                </c:pt>
                <c:pt idx="429">
                  <c:v>4395.8444549446986</c:v>
                </c:pt>
                <c:pt idx="430">
                  <c:v>4692.9281333857753</c:v>
                </c:pt>
                <c:pt idx="431">
                  <c:v>4405.1220946807798</c:v>
                </c:pt>
                <c:pt idx="432">
                  <c:v>3729.5615010240322</c:v>
                </c:pt>
                <c:pt idx="433">
                  <c:v>3215.1191282423279</c:v>
                </c:pt>
                <c:pt idx="434">
                  <c:v>2875.2111645510872</c:v>
                </c:pt>
                <c:pt idx="435">
                  <c:v>2631.4069846917341</c:v>
                </c:pt>
                <c:pt idx="436">
                  <c:v>2834.304120199402</c:v>
                </c:pt>
                <c:pt idx="437">
                  <c:v>2571.379551256442</c:v>
                </c:pt>
                <c:pt idx="438">
                  <c:v>2720.831624282474</c:v>
                </c:pt>
                <c:pt idx="439">
                  <c:v>3140.1024803346222</c:v>
                </c:pt>
                <c:pt idx="440">
                  <c:v>3153.1408243982542</c:v>
                </c:pt>
                <c:pt idx="441">
                  <c:v>4255.7077765509284</c:v>
                </c:pt>
                <c:pt idx="442">
                  <c:v>4306.3393143650483</c:v>
                </c:pt>
                <c:pt idx="443">
                  <c:v>4097.6453138075758</c:v>
                </c:pt>
                <c:pt idx="444">
                  <c:v>4145.0041971336086</c:v>
                </c:pt>
                <c:pt idx="445">
                  <c:v>4340.9380215327274</c:v>
                </c:pt>
                <c:pt idx="446">
                  <c:v>4248.1228759641554</c:v>
                </c:pt>
                <c:pt idx="447">
                  <c:v>4310.8944850938014</c:v>
                </c:pt>
                <c:pt idx="448">
                  <c:v>4104.1101021824552</c:v>
                </c:pt>
                <c:pt idx="449">
                  <c:v>4523.0951078646303</c:v>
                </c:pt>
                <c:pt idx="450">
                  <c:v>4482.3406736214611</c:v>
                </c:pt>
                <c:pt idx="451">
                  <c:v>4598.1727097561252</c:v>
                </c:pt>
                <c:pt idx="452">
                  <c:v>4346.1271589430889</c:v>
                </c:pt>
                <c:pt idx="453">
                  <c:v>4401.0799992250604</c:v>
                </c:pt>
                <c:pt idx="454">
                  <c:v>4661.6077793929226</c:v>
                </c:pt>
                <c:pt idx="455">
                  <c:v>4196.2256302957148</c:v>
                </c:pt>
                <c:pt idx="456">
                  <c:v>3843.3251901092522</c:v>
                </c:pt>
                <c:pt idx="457">
                  <c:v>3233.7837364772272</c:v>
                </c:pt>
                <c:pt idx="458">
                  <c:v>2742.5314743967501</c:v>
                </c:pt>
                <c:pt idx="459">
                  <c:v>2750.1213909814869</c:v>
                </c:pt>
                <c:pt idx="460">
                  <c:v>2489.905999988297</c:v>
                </c:pt>
                <c:pt idx="461">
                  <c:v>2466.9381159323202</c:v>
                </c:pt>
                <c:pt idx="462">
                  <c:v>2644.8760147872722</c:v>
                </c:pt>
                <c:pt idx="463">
                  <c:v>2956.2436625636292</c:v>
                </c:pt>
                <c:pt idx="464">
                  <c:v>3559.7708571147541</c:v>
                </c:pt>
                <c:pt idx="465">
                  <c:v>3965.8713663130029</c:v>
                </c:pt>
                <c:pt idx="466">
                  <c:v>4012.4424304478862</c:v>
                </c:pt>
                <c:pt idx="467">
                  <c:v>4211.6124170782559</c:v>
                </c:pt>
                <c:pt idx="468">
                  <c:v>4386.8158457903801</c:v>
                </c:pt>
                <c:pt idx="469">
                  <c:v>4373.5971971646904</c:v>
                </c:pt>
                <c:pt idx="470">
                  <c:v>4309.1398554680281</c:v>
                </c:pt>
                <c:pt idx="471">
                  <c:v>4425.9799611063427</c:v>
                </c:pt>
                <c:pt idx="472">
                  <c:v>4498.8167375982248</c:v>
                </c:pt>
                <c:pt idx="473">
                  <c:v>4348.7218566716601</c:v>
                </c:pt>
                <c:pt idx="474">
                  <c:v>4311.9824029703268</c:v>
                </c:pt>
                <c:pt idx="475">
                  <c:v>4391.4421452910728</c:v>
                </c:pt>
                <c:pt idx="476">
                  <c:v>4538.6045036180931</c:v>
                </c:pt>
                <c:pt idx="477">
                  <c:v>4673.6629862452201</c:v>
                </c:pt>
                <c:pt idx="478">
                  <c:v>4526.1146223068627</c:v>
                </c:pt>
                <c:pt idx="479">
                  <c:v>4188.2853101819428</c:v>
                </c:pt>
                <c:pt idx="480">
                  <c:v>3975.7315691556742</c:v>
                </c:pt>
                <c:pt idx="481">
                  <c:v>2702.5694203198891</c:v>
                </c:pt>
                <c:pt idx="482">
                  <c:v>2764.4876213909001</c:v>
                </c:pt>
                <c:pt idx="483">
                  <c:v>2816.4729942122458</c:v>
                </c:pt>
                <c:pt idx="484">
                  <c:v>2501.5075782889562</c:v>
                </c:pt>
                <c:pt idx="485">
                  <c:v>2496.6279460232849</c:v>
                </c:pt>
                <c:pt idx="486">
                  <c:v>2654.4331955722282</c:v>
                </c:pt>
                <c:pt idx="487">
                  <c:v>2869.2752754737139</c:v>
                </c:pt>
                <c:pt idx="488">
                  <c:v>3565.35659886957</c:v>
                </c:pt>
                <c:pt idx="489">
                  <c:v>3799.1206213664518</c:v>
                </c:pt>
                <c:pt idx="490">
                  <c:v>4086.17754876958</c:v>
                </c:pt>
                <c:pt idx="491">
                  <c:v>4331.8140771778617</c:v>
                </c:pt>
                <c:pt idx="492">
                  <c:v>3909.0161724053978</c:v>
                </c:pt>
                <c:pt idx="493">
                  <c:v>4507.2327609526164</c:v>
                </c:pt>
                <c:pt idx="494">
                  <c:v>4586.5151479978904</c:v>
                </c:pt>
                <c:pt idx="495">
                  <c:v>4180.3552143000452</c:v>
                </c:pt>
                <c:pt idx="496">
                  <c:v>4326.6118031462684</c:v>
                </c:pt>
                <c:pt idx="497">
                  <c:v>4067.722310474081</c:v>
                </c:pt>
                <c:pt idx="498">
                  <c:v>4496.8305676258842</c:v>
                </c:pt>
                <c:pt idx="499">
                  <c:v>4452.3353692549554</c:v>
                </c:pt>
                <c:pt idx="500">
                  <c:v>4483.5166280822332</c:v>
                </c:pt>
                <c:pt idx="501">
                  <c:v>4359.1091122989183</c:v>
                </c:pt>
                <c:pt idx="502">
                  <c:v>4659.7935725495581</c:v>
                </c:pt>
                <c:pt idx="503">
                  <c:v>4286.0954187594234</c:v>
                </c:pt>
                <c:pt idx="504">
                  <c:v>3790.6075119722832</c:v>
                </c:pt>
                <c:pt idx="505">
                  <c:v>2813.5180506102552</c:v>
                </c:pt>
                <c:pt idx="506">
                  <c:v>3034.7742489163588</c:v>
                </c:pt>
                <c:pt idx="507">
                  <c:v>2464.3912894458999</c:v>
                </c:pt>
                <c:pt idx="508">
                  <c:v>2602.5371479332312</c:v>
                </c:pt>
                <c:pt idx="509">
                  <c:v>2618.0308550553159</c:v>
                </c:pt>
                <c:pt idx="510">
                  <c:v>2546.0076760847028</c:v>
                </c:pt>
                <c:pt idx="511">
                  <c:v>2875.3786360033469</c:v>
                </c:pt>
                <c:pt idx="512">
                  <c:v>3475.630415385328</c:v>
                </c:pt>
                <c:pt idx="513">
                  <c:v>3746.3351415061229</c:v>
                </c:pt>
                <c:pt idx="514">
                  <c:v>4502.1930460723433</c:v>
                </c:pt>
                <c:pt idx="515">
                  <c:v>4187.8805260195149</c:v>
                </c:pt>
                <c:pt idx="516">
                  <c:v>4594.5822967080212</c:v>
                </c:pt>
                <c:pt idx="517">
                  <c:v>4619.7206974701603</c:v>
                </c:pt>
                <c:pt idx="518">
                  <c:v>4096.5036470616342</c:v>
                </c:pt>
                <c:pt idx="519">
                  <c:v>4404.9340695113124</c:v>
                </c:pt>
                <c:pt idx="520">
                  <c:v>4133.8699717130849</c:v>
                </c:pt>
                <c:pt idx="521">
                  <c:v>4277.6861389457144</c:v>
                </c:pt>
                <c:pt idx="522">
                  <c:v>4408.3466618422017</c:v>
                </c:pt>
                <c:pt idx="523">
                  <c:v>4487.2578479063277</c:v>
                </c:pt>
                <c:pt idx="524">
                  <c:v>4579.3614690019549</c:v>
                </c:pt>
                <c:pt idx="525">
                  <c:v>4709.0922773511602</c:v>
                </c:pt>
                <c:pt idx="526">
                  <c:v>4422.0045724514139</c:v>
                </c:pt>
                <c:pt idx="527">
                  <c:v>4164.4914877890078</c:v>
                </c:pt>
                <c:pt idx="528">
                  <c:v>3680.4066470082012</c:v>
                </c:pt>
                <c:pt idx="529">
                  <c:v>2954.6178554263588</c:v>
                </c:pt>
                <c:pt idx="530">
                  <c:v>3065.6612285548649</c:v>
                </c:pt>
                <c:pt idx="531">
                  <c:v>2703.3068898016381</c:v>
                </c:pt>
                <c:pt idx="532">
                  <c:v>2579.9603884416201</c:v>
                </c:pt>
                <c:pt idx="533">
                  <c:v>2462.4037850330751</c:v>
                </c:pt>
                <c:pt idx="534">
                  <c:v>2627.6901306363802</c:v>
                </c:pt>
                <c:pt idx="535">
                  <c:v>2815.5568344452272</c:v>
                </c:pt>
                <c:pt idx="536">
                  <c:v>3560.0289547454572</c:v>
                </c:pt>
                <c:pt idx="537">
                  <c:v>3799.7352399461329</c:v>
                </c:pt>
                <c:pt idx="538">
                  <c:v>4028.2033668207</c:v>
                </c:pt>
                <c:pt idx="539">
                  <c:v>4277.7961190163933</c:v>
                </c:pt>
                <c:pt idx="540">
                  <c:v>4198.2376394306402</c:v>
                </c:pt>
                <c:pt idx="541">
                  <c:v>4173.4227414506549</c:v>
                </c:pt>
                <c:pt idx="542">
                  <c:v>4526.9337376278172</c:v>
                </c:pt>
                <c:pt idx="543">
                  <c:v>4647.6688945164278</c:v>
                </c:pt>
                <c:pt idx="544">
                  <c:v>4438.9383632327781</c:v>
                </c:pt>
                <c:pt idx="545">
                  <c:v>4460.7485954929962</c:v>
                </c:pt>
                <c:pt idx="546">
                  <c:v>4118.8689382430148</c:v>
                </c:pt>
                <c:pt idx="547">
                  <c:v>4554.1589507392882</c:v>
                </c:pt>
                <c:pt idx="548">
                  <c:v>4483.9377950859107</c:v>
                </c:pt>
                <c:pt idx="549">
                  <c:v>4368.0723285035419</c:v>
                </c:pt>
                <c:pt idx="550">
                  <c:v>4672.0174765137126</c:v>
                </c:pt>
                <c:pt idx="551">
                  <c:v>4576.4495504315</c:v>
                </c:pt>
                <c:pt idx="552">
                  <c:v>3669.2907734750452</c:v>
                </c:pt>
                <c:pt idx="553">
                  <c:v>3247.489370460386</c:v>
                </c:pt>
                <c:pt idx="554">
                  <c:v>2942.4761002268142</c:v>
                </c:pt>
                <c:pt idx="555">
                  <c:v>2470.4874417394471</c:v>
                </c:pt>
                <c:pt idx="556">
                  <c:v>2758.2890787075912</c:v>
                </c:pt>
                <c:pt idx="557">
                  <c:v>2541.0654763315219</c:v>
                </c:pt>
                <c:pt idx="558">
                  <c:v>2398.630623180522</c:v>
                </c:pt>
                <c:pt idx="559">
                  <c:v>3003.8053163168529</c:v>
                </c:pt>
                <c:pt idx="560">
                  <c:v>3331.6568046208722</c:v>
                </c:pt>
                <c:pt idx="561">
                  <c:v>3949.6172501759852</c:v>
                </c:pt>
                <c:pt idx="562">
                  <c:v>4200.9560157849983</c:v>
                </c:pt>
                <c:pt idx="563">
                  <c:v>4177.3843566279884</c:v>
                </c:pt>
                <c:pt idx="564">
                  <c:v>4585.9655239372714</c:v>
                </c:pt>
                <c:pt idx="565">
                  <c:v>4501.9024725597501</c:v>
                </c:pt>
                <c:pt idx="566">
                  <c:v>4535.4812093851624</c:v>
                </c:pt>
                <c:pt idx="567">
                  <c:v>4280.8977250119624</c:v>
                </c:pt>
                <c:pt idx="568">
                  <c:v>4529.1005810025936</c:v>
                </c:pt>
                <c:pt idx="569">
                  <c:v>4277.1281436061854</c:v>
                </c:pt>
                <c:pt idx="570">
                  <c:v>4595.3580642899096</c:v>
                </c:pt>
                <c:pt idx="571">
                  <c:v>4431.556650089532</c:v>
                </c:pt>
                <c:pt idx="572">
                  <c:v>4766.9767405944276</c:v>
                </c:pt>
                <c:pt idx="573">
                  <c:v>4387.0052189799344</c:v>
                </c:pt>
                <c:pt idx="574">
                  <c:v>4447.6589158649303</c:v>
                </c:pt>
                <c:pt idx="575">
                  <c:v>4171.3238895784052</c:v>
                </c:pt>
                <c:pt idx="576">
                  <c:v>3984.3847895091239</c:v>
                </c:pt>
                <c:pt idx="577">
                  <c:v>3129.5508962378508</c:v>
                </c:pt>
                <c:pt idx="578">
                  <c:v>2986.6038041318529</c:v>
                </c:pt>
                <c:pt idx="579">
                  <c:v>2786.609298210783</c:v>
                </c:pt>
                <c:pt idx="580">
                  <c:v>2824.5608589141189</c:v>
                </c:pt>
                <c:pt idx="581">
                  <c:v>2702.6329250855279</c:v>
                </c:pt>
                <c:pt idx="582">
                  <c:v>2490.491093256484</c:v>
                </c:pt>
                <c:pt idx="583">
                  <c:v>2876.4689537209829</c:v>
                </c:pt>
                <c:pt idx="584">
                  <c:v>3297.4033588551501</c:v>
                </c:pt>
                <c:pt idx="585">
                  <c:v>4079.2840977420601</c:v>
                </c:pt>
                <c:pt idx="586">
                  <c:v>4281.43867669871</c:v>
                </c:pt>
                <c:pt idx="587">
                  <c:v>4351.7369459369274</c:v>
                </c:pt>
                <c:pt idx="588">
                  <c:v>4514.5344364905532</c:v>
                </c:pt>
                <c:pt idx="589">
                  <c:v>4416.899165251074</c:v>
                </c:pt>
                <c:pt idx="590">
                  <c:v>4095.5754030497919</c:v>
                </c:pt>
                <c:pt idx="591">
                  <c:v>4579.9632654062234</c:v>
                </c:pt>
                <c:pt idx="592">
                  <c:v>4459.1878318702284</c:v>
                </c:pt>
                <c:pt idx="593">
                  <c:v>4489.1148548848814</c:v>
                </c:pt>
                <c:pt idx="594">
                  <c:v>4396.844161375614</c:v>
                </c:pt>
                <c:pt idx="595">
                  <c:v>4386.37880145091</c:v>
                </c:pt>
                <c:pt idx="596">
                  <c:v>4416.6093406015434</c:v>
                </c:pt>
                <c:pt idx="597">
                  <c:v>4638.9416109935919</c:v>
                </c:pt>
                <c:pt idx="598">
                  <c:v>4495.8768115304019</c:v>
                </c:pt>
                <c:pt idx="599">
                  <c:v>4168.9420690774859</c:v>
                </c:pt>
                <c:pt idx="600">
                  <c:v>4024.476422140734</c:v>
                </c:pt>
                <c:pt idx="601">
                  <c:v>3116.329641690344</c:v>
                </c:pt>
                <c:pt idx="602">
                  <c:v>2784.630867037295</c:v>
                </c:pt>
                <c:pt idx="603">
                  <c:v>2796.5699392384422</c:v>
                </c:pt>
                <c:pt idx="604">
                  <c:v>2746.0435855346</c:v>
                </c:pt>
                <c:pt idx="605">
                  <c:v>2655.1314929616801</c:v>
                </c:pt>
                <c:pt idx="606">
                  <c:v>2740.866526424531</c:v>
                </c:pt>
                <c:pt idx="607">
                  <c:v>2800.9043245701469</c:v>
                </c:pt>
                <c:pt idx="608">
                  <c:v>3675.689021459089</c:v>
                </c:pt>
                <c:pt idx="609">
                  <c:v>4173.4226302251154</c:v>
                </c:pt>
                <c:pt idx="610">
                  <c:v>3954.662045427694</c:v>
                </c:pt>
                <c:pt idx="611">
                  <c:v>4373.1457175996184</c:v>
                </c:pt>
                <c:pt idx="612">
                  <c:v>4503.9784140176489</c:v>
                </c:pt>
                <c:pt idx="613">
                  <c:v>4458.0852158792031</c:v>
                </c:pt>
                <c:pt idx="614">
                  <c:v>4354.3985889760388</c:v>
                </c:pt>
                <c:pt idx="615">
                  <c:v>4334.4889470520766</c:v>
                </c:pt>
                <c:pt idx="616">
                  <c:v>4304.0972865108024</c:v>
                </c:pt>
                <c:pt idx="617">
                  <c:v>4448.5659868939811</c:v>
                </c:pt>
                <c:pt idx="618">
                  <c:v>4396.5750921058016</c:v>
                </c:pt>
                <c:pt idx="619">
                  <c:v>4855.37708016119</c:v>
                </c:pt>
                <c:pt idx="620">
                  <c:v>4370.8955212315077</c:v>
                </c:pt>
                <c:pt idx="621">
                  <c:v>4504.6234510435934</c:v>
                </c:pt>
                <c:pt idx="622">
                  <c:v>4526.9797256225374</c:v>
                </c:pt>
                <c:pt idx="623">
                  <c:v>4508.4657986755028</c:v>
                </c:pt>
                <c:pt idx="624">
                  <c:v>3853.811465649962</c:v>
                </c:pt>
                <c:pt idx="625">
                  <c:v>3191.1138187022948</c:v>
                </c:pt>
                <c:pt idx="626">
                  <c:v>3050.11896259388</c:v>
                </c:pt>
                <c:pt idx="627">
                  <c:v>2797.641242461913</c:v>
                </c:pt>
                <c:pt idx="628">
                  <c:v>2498.1825836141002</c:v>
                </c:pt>
                <c:pt idx="629">
                  <c:v>2367.6820337819531</c:v>
                </c:pt>
                <c:pt idx="630">
                  <c:v>2850.995029688353</c:v>
                </c:pt>
                <c:pt idx="631">
                  <c:v>2995.2560022892558</c:v>
                </c:pt>
                <c:pt idx="632">
                  <c:v>3502.725687708632</c:v>
                </c:pt>
                <c:pt idx="633">
                  <c:v>3944.4462878351169</c:v>
                </c:pt>
                <c:pt idx="634">
                  <c:v>3848.5246466993881</c:v>
                </c:pt>
                <c:pt idx="635">
                  <c:v>4218.4576511039304</c:v>
                </c:pt>
                <c:pt idx="636">
                  <c:v>4449.5511704845858</c:v>
                </c:pt>
                <c:pt idx="637">
                  <c:v>4797.5956977389505</c:v>
                </c:pt>
                <c:pt idx="638">
                  <c:v>4558.3304478132986</c:v>
                </c:pt>
                <c:pt idx="639">
                  <c:v>4605.4627046293654</c:v>
                </c:pt>
                <c:pt idx="640">
                  <c:v>4752.6512965362544</c:v>
                </c:pt>
                <c:pt idx="641">
                  <c:v>4237.0290654339033</c:v>
                </c:pt>
                <c:pt idx="642">
                  <c:v>4390.3731802146795</c:v>
                </c:pt>
                <c:pt idx="643">
                  <c:v>4950.1567984310032</c:v>
                </c:pt>
                <c:pt idx="644">
                  <c:v>4696.0121353202403</c:v>
                </c:pt>
                <c:pt idx="645">
                  <c:v>4907.6887458536712</c:v>
                </c:pt>
                <c:pt idx="646">
                  <c:v>4568.3502027174236</c:v>
                </c:pt>
                <c:pt idx="647">
                  <c:v>4056.2711098320128</c:v>
                </c:pt>
                <c:pt idx="648">
                  <c:v>4080.0672265841722</c:v>
                </c:pt>
                <c:pt idx="649">
                  <c:v>3313.010964364928</c:v>
                </c:pt>
                <c:pt idx="650">
                  <c:v>3204.1861762337421</c:v>
                </c:pt>
                <c:pt idx="651">
                  <c:v>3068.0362706282522</c:v>
                </c:pt>
                <c:pt idx="652">
                  <c:v>3013.7400722572302</c:v>
                </c:pt>
                <c:pt idx="653">
                  <c:v>2516.6337433815761</c:v>
                </c:pt>
                <c:pt idx="654">
                  <c:v>2614.900641129318</c:v>
                </c:pt>
                <c:pt idx="655">
                  <c:v>2837.8812934079601</c:v>
                </c:pt>
                <c:pt idx="656">
                  <c:v>3469.9605128222261</c:v>
                </c:pt>
                <c:pt idx="657">
                  <c:v>3931.6609315350038</c:v>
                </c:pt>
                <c:pt idx="658">
                  <c:v>4207.8714662861303</c:v>
                </c:pt>
                <c:pt idx="659">
                  <c:v>4045.5389695303102</c:v>
                </c:pt>
                <c:pt idx="660">
                  <c:v>4713.5702328638354</c:v>
                </c:pt>
                <c:pt idx="661">
                  <c:v>4461.2553066630744</c:v>
                </c:pt>
                <c:pt idx="662">
                  <c:v>4623.1044401638719</c:v>
                </c:pt>
                <c:pt idx="663">
                  <c:v>4658.5388056934626</c:v>
                </c:pt>
                <c:pt idx="664">
                  <c:v>4689.1047082526356</c:v>
                </c:pt>
                <c:pt idx="665">
                  <c:v>4939.2446793258214</c:v>
                </c:pt>
                <c:pt idx="666">
                  <c:v>4697.1657335841801</c:v>
                </c:pt>
                <c:pt idx="667">
                  <c:v>4959.0540206134119</c:v>
                </c:pt>
                <c:pt idx="668">
                  <c:v>4430.2768569565014</c:v>
                </c:pt>
                <c:pt idx="669">
                  <c:v>4301.3608983419399</c:v>
                </c:pt>
                <c:pt idx="670">
                  <c:v>4731.8094503862176</c:v>
                </c:pt>
                <c:pt idx="671">
                  <c:v>4380.3139490236244</c:v>
                </c:pt>
                <c:pt idx="672">
                  <c:v>3691.5747306473259</c:v>
                </c:pt>
                <c:pt idx="673">
                  <c:v>3309.8583506759519</c:v>
                </c:pt>
                <c:pt idx="674">
                  <c:v>2771.7617117117329</c:v>
                </c:pt>
                <c:pt idx="675">
                  <c:v>2847.108660967895</c:v>
                </c:pt>
                <c:pt idx="676">
                  <c:v>2697.9559523276771</c:v>
                </c:pt>
                <c:pt idx="677">
                  <c:v>2677.5917297054448</c:v>
                </c:pt>
                <c:pt idx="678">
                  <c:v>3040.4203184969738</c:v>
                </c:pt>
                <c:pt idx="679">
                  <c:v>2876.8983937137741</c:v>
                </c:pt>
                <c:pt idx="680">
                  <c:v>3535.8566864174991</c:v>
                </c:pt>
                <c:pt idx="681">
                  <c:v>3864.301383726176</c:v>
                </c:pt>
                <c:pt idx="682">
                  <c:v>4350.6192725932196</c:v>
                </c:pt>
                <c:pt idx="683">
                  <c:v>4368.7532717709746</c:v>
                </c:pt>
                <c:pt idx="684">
                  <c:v>4328.0282659918639</c:v>
                </c:pt>
                <c:pt idx="685">
                  <c:v>4550.2555416095947</c:v>
                </c:pt>
                <c:pt idx="686">
                  <c:v>4637.1352158723239</c:v>
                </c:pt>
                <c:pt idx="687">
                  <c:v>4774.0319026560419</c:v>
                </c:pt>
                <c:pt idx="688">
                  <c:v>4746.7860853908869</c:v>
                </c:pt>
                <c:pt idx="689">
                  <c:v>4695.9724665064614</c:v>
                </c:pt>
                <c:pt idx="690">
                  <c:v>4501.4208097759511</c:v>
                </c:pt>
                <c:pt idx="691">
                  <c:v>4918.7377090351674</c:v>
                </c:pt>
                <c:pt idx="692">
                  <c:v>4615.511828281512</c:v>
                </c:pt>
                <c:pt idx="693">
                  <c:v>4939.6244765613264</c:v>
                </c:pt>
                <c:pt idx="694">
                  <c:v>4667.7021762562044</c:v>
                </c:pt>
                <c:pt idx="695">
                  <c:v>4649.2907553258074</c:v>
                </c:pt>
                <c:pt idx="696">
                  <c:v>4319.0414649700524</c:v>
                </c:pt>
                <c:pt idx="697">
                  <c:v>3375.2222280069</c:v>
                </c:pt>
                <c:pt idx="698">
                  <c:v>2957.0483617881791</c:v>
                </c:pt>
                <c:pt idx="699">
                  <c:v>3008.084698769509</c:v>
                </c:pt>
                <c:pt idx="700">
                  <c:v>2628.9729643176038</c:v>
                </c:pt>
                <c:pt idx="701">
                  <c:v>2811.989611661068</c:v>
                </c:pt>
                <c:pt idx="702">
                  <c:v>3006.2281022839252</c:v>
                </c:pt>
                <c:pt idx="703">
                  <c:v>2974.9409227245001</c:v>
                </c:pt>
                <c:pt idx="704">
                  <c:v>3758.4022869387941</c:v>
                </c:pt>
                <c:pt idx="705">
                  <c:v>4209.4195090321173</c:v>
                </c:pt>
                <c:pt idx="706">
                  <c:v>4051.4489172524168</c:v>
                </c:pt>
                <c:pt idx="707">
                  <c:v>4025.9660109857182</c:v>
                </c:pt>
                <c:pt idx="708">
                  <c:v>4887.3496623747351</c:v>
                </c:pt>
                <c:pt idx="709">
                  <c:v>4597.5825983555924</c:v>
                </c:pt>
                <c:pt idx="710">
                  <c:v>4428.2510224540401</c:v>
                </c:pt>
                <c:pt idx="711">
                  <c:v>4568.6773571605372</c:v>
                </c:pt>
                <c:pt idx="712">
                  <c:v>4731.3861462225204</c:v>
                </c:pt>
                <c:pt idx="713">
                  <c:v>4388.1265529132334</c:v>
                </c:pt>
                <c:pt idx="714">
                  <c:v>4606.8201042344617</c:v>
                </c:pt>
                <c:pt idx="715">
                  <c:v>4828.8696589850924</c:v>
                </c:pt>
                <c:pt idx="716">
                  <c:v>4667.024446305084</c:v>
                </c:pt>
                <c:pt idx="717">
                  <c:v>4543.7391782259656</c:v>
                </c:pt>
                <c:pt idx="718">
                  <c:v>4379.4099934774631</c:v>
                </c:pt>
                <c:pt idx="719">
                  <c:v>4760.1537467745502</c:v>
                </c:pt>
                <c:pt idx="720">
                  <c:v>3988.3231189965468</c:v>
                </c:pt>
                <c:pt idx="721">
                  <c:v>3258.3469550676441</c:v>
                </c:pt>
                <c:pt idx="722">
                  <c:v>3269.4968374178052</c:v>
                </c:pt>
                <c:pt idx="723">
                  <c:v>3003.122703759675</c:v>
                </c:pt>
                <c:pt idx="724">
                  <c:v>2725.20782690242</c:v>
                </c:pt>
                <c:pt idx="725">
                  <c:v>2903.7121985583208</c:v>
                </c:pt>
                <c:pt idx="726">
                  <c:v>2698.941234876434</c:v>
                </c:pt>
                <c:pt idx="727">
                  <c:v>2939.1179799811371</c:v>
                </c:pt>
                <c:pt idx="728">
                  <c:v>3429.153556686555</c:v>
                </c:pt>
                <c:pt idx="729">
                  <c:v>3570.6460975076402</c:v>
                </c:pt>
                <c:pt idx="730">
                  <c:v>4206.3316503693823</c:v>
                </c:pt>
                <c:pt idx="731">
                  <c:v>4178.2280346234229</c:v>
                </c:pt>
                <c:pt idx="732">
                  <c:v>4287.8009805288484</c:v>
                </c:pt>
                <c:pt idx="733">
                  <c:v>4744.5281093534159</c:v>
                </c:pt>
                <c:pt idx="734">
                  <c:v>4740.2496475340276</c:v>
                </c:pt>
                <c:pt idx="735">
                  <c:v>4647.0795128886784</c:v>
                </c:pt>
                <c:pt idx="736">
                  <c:v>4857.4589657820916</c:v>
                </c:pt>
                <c:pt idx="737">
                  <c:v>4549.5657956283649</c:v>
                </c:pt>
                <c:pt idx="738">
                  <c:v>4823.5771598468391</c:v>
                </c:pt>
                <c:pt idx="739">
                  <c:v>4760.8602543200741</c:v>
                </c:pt>
                <c:pt idx="740">
                  <c:v>4498.6964896750496</c:v>
                </c:pt>
                <c:pt idx="741">
                  <c:v>4459.5272467869654</c:v>
                </c:pt>
                <c:pt idx="742">
                  <c:v>4714.3051348446252</c:v>
                </c:pt>
                <c:pt idx="743">
                  <c:v>4294.1617775955447</c:v>
                </c:pt>
                <c:pt idx="744">
                  <c:v>3997.8047764179801</c:v>
                </c:pt>
                <c:pt idx="745">
                  <c:v>3593.455860776854</c:v>
                </c:pt>
                <c:pt idx="746">
                  <c:v>3110.1212686275599</c:v>
                </c:pt>
                <c:pt idx="747">
                  <c:v>2649.3745000108261</c:v>
                </c:pt>
                <c:pt idx="748">
                  <c:v>2865.5469214518162</c:v>
                </c:pt>
                <c:pt idx="749">
                  <c:v>2973.7334712687089</c:v>
                </c:pt>
                <c:pt idx="750">
                  <c:v>2930.2264297942538</c:v>
                </c:pt>
                <c:pt idx="751">
                  <c:v>2774.3709486995158</c:v>
                </c:pt>
                <c:pt idx="752">
                  <c:v>3818.4898868575328</c:v>
                </c:pt>
                <c:pt idx="753">
                  <c:v>3924.8611674039162</c:v>
                </c:pt>
                <c:pt idx="754">
                  <c:v>4504.4104655581714</c:v>
                </c:pt>
                <c:pt idx="755">
                  <c:v>4432.3738786066706</c:v>
                </c:pt>
                <c:pt idx="756">
                  <c:v>4620.7261466483014</c:v>
                </c:pt>
                <c:pt idx="757">
                  <c:v>4994.9887170554684</c:v>
                </c:pt>
                <c:pt idx="758">
                  <c:v>4829.9073176586826</c:v>
                </c:pt>
                <c:pt idx="759">
                  <c:v>4769.8470383687281</c:v>
                </c:pt>
                <c:pt idx="760">
                  <c:v>4669.082774556302</c:v>
                </c:pt>
                <c:pt idx="761">
                  <c:v>5103.9914081843644</c:v>
                </c:pt>
                <c:pt idx="762">
                  <c:v>4861.5199856276404</c:v>
                </c:pt>
                <c:pt idx="763">
                  <c:v>4819.4337518848552</c:v>
                </c:pt>
                <c:pt idx="764">
                  <c:v>4943.0387558578304</c:v>
                </c:pt>
                <c:pt idx="765">
                  <c:v>4709.267031985034</c:v>
                </c:pt>
                <c:pt idx="766">
                  <c:v>4488.5154443379024</c:v>
                </c:pt>
                <c:pt idx="767">
                  <c:v>4477.2902189343586</c:v>
                </c:pt>
                <c:pt idx="768">
                  <c:v>3941.9445411132951</c:v>
                </c:pt>
                <c:pt idx="769">
                  <c:v>3460.8459748052678</c:v>
                </c:pt>
                <c:pt idx="770">
                  <c:v>2838.101382849436</c:v>
                </c:pt>
                <c:pt idx="771">
                  <c:v>3056.2647300429221</c:v>
                </c:pt>
                <c:pt idx="772">
                  <c:v>2885.3386428939061</c:v>
                </c:pt>
                <c:pt idx="773">
                  <c:v>2526.0886491535489</c:v>
                </c:pt>
                <c:pt idx="774">
                  <c:v>2732.496140733936</c:v>
                </c:pt>
                <c:pt idx="775">
                  <c:v>2793.6063663157051</c:v>
                </c:pt>
                <c:pt idx="776">
                  <c:v>3336.2851245032662</c:v>
                </c:pt>
                <c:pt idx="777">
                  <c:v>3811.2529980448908</c:v>
                </c:pt>
                <c:pt idx="778">
                  <c:v>4042.9162741627451</c:v>
                </c:pt>
                <c:pt idx="779">
                  <c:v>4678.1179652720748</c:v>
                </c:pt>
                <c:pt idx="780">
                  <c:v>4757.5934870728861</c:v>
                </c:pt>
                <c:pt idx="781">
                  <c:v>4650.1749326089384</c:v>
                </c:pt>
                <c:pt idx="782">
                  <c:v>4871.8989015665438</c:v>
                </c:pt>
                <c:pt idx="783">
                  <c:v>4507.841494275428</c:v>
                </c:pt>
                <c:pt idx="784">
                  <c:v>4936.8287125604238</c:v>
                </c:pt>
                <c:pt idx="785">
                  <c:v>5016.7299619107634</c:v>
                </c:pt>
                <c:pt idx="786">
                  <c:v>4606.3667335796099</c:v>
                </c:pt>
                <c:pt idx="787">
                  <c:v>5166.4556731623534</c:v>
                </c:pt>
                <c:pt idx="788">
                  <c:v>4844.4773004379585</c:v>
                </c:pt>
                <c:pt idx="789">
                  <c:v>4709.2484088149786</c:v>
                </c:pt>
                <c:pt idx="790">
                  <c:v>4748.618220485474</c:v>
                </c:pt>
                <c:pt idx="791">
                  <c:v>4330.7458392711214</c:v>
                </c:pt>
                <c:pt idx="792">
                  <c:v>4146.421386047753</c:v>
                </c:pt>
                <c:pt idx="793">
                  <c:v>3744.5862908775512</c:v>
                </c:pt>
                <c:pt idx="794">
                  <c:v>3088.537435911946</c:v>
                </c:pt>
                <c:pt idx="795">
                  <c:v>3324.9138985407271</c:v>
                </c:pt>
                <c:pt idx="796">
                  <c:v>2800.5328627985482</c:v>
                </c:pt>
                <c:pt idx="797">
                  <c:v>3051.7138755299811</c:v>
                </c:pt>
                <c:pt idx="798">
                  <c:v>2710.3906272079271</c:v>
                </c:pt>
                <c:pt idx="799">
                  <c:v>2996.1829274994002</c:v>
                </c:pt>
                <c:pt idx="800">
                  <c:v>3500.7774644204842</c:v>
                </c:pt>
                <c:pt idx="801">
                  <c:v>4090.6604968402912</c:v>
                </c:pt>
                <c:pt idx="802">
                  <c:v>4409.4838824994786</c:v>
                </c:pt>
                <c:pt idx="803">
                  <c:v>4195.3626743131726</c:v>
                </c:pt>
                <c:pt idx="804">
                  <c:v>4372.7444476329774</c:v>
                </c:pt>
                <c:pt idx="805">
                  <c:v>4474.4368025733129</c:v>
                </c:pt>
                <c:pt idx="806">
                  <c:v>4538.0509146174354</c:v>
                </c:pt>
                <c:pt idx="807">
                  <c:v>4531.9592380624754</c:v>
                </c:pt>
                <c:pt idx="808">
                  <c:v>4917.6363660560746</c:v>
                </c:pt>
                <c:pt idx="809">
                  <c:v>5044.1804493251184</c:v>
                </c:pt>
                <c:pt idx="810">
                  <c:v>4941.9009306296948</c:v>
                </c:pt>
                <c:pt idx="811">
                  <c:v>4750.4904874441117</c:v>
                </c:pt>
                <c:pt idx="812">
                  <c:v>4843.2750706696324</c:v>
                </c:pt>
                <c:pt idx="813">
                  <c:v>4619.8335443345668</c:v>
                </c:pt>
                <c:pt idx="814">
                  <c:v>4755.3315011321647</c:v>
                </c:pt>
                <c:pt idx="815">
                  <c:v>4628.6943718133043</c:v>
                </c:pt>
                <c:pt idx="816">
                  <c:v>3943.7175858814958</c:v>
                </c:pt>
                <c:pt idx="817">
                  <c:v>3392.3049000469759</c:v>
                </c:pt>
                <c:pt idx="818">
                  <c:v>3158.881738646091</c:v>
                </c:pt>
                <c:pt idx="819">
                  <c:v>3040.174351131076</c:v>
                </c:pt>
                <c:pt idx="820">
                  <c:v>2693.8577857482901</c:v>
                </c:pt>
                <c:pt idx="821">
                  <c:v>2470.1441515368651</c:v>
                </c:pt>
                <c:pt idx="822">
                  <c:v>2507.236481316671</c:v>
                </c:pt>
                <c:pt idx="823">
                  <c:v>3189.2033216390441</c:v>
                </c:pt>
                <c:pt idx="824">
                  <c:v>3592.6208295041652</c:v>
                </c:pt>
                <c:pt idx="825">
                  <c:v>4236.1461354288404</c:v>
                </c:pt>
                <c:pt idx="826">
                  <c:v>4254.2580186603373</c:v>
                </c:pt>
                <c:pt idx="827">
                  <c:v>4375.0065437132034</c:v>
                </c:pt>
                <c:pt idx="828">
                  <c:v>4457.16482299374</c:v>
                </c:pt>
                <c:pt idx="829">
                  <c:v>4516.7731759791168</c:v>
                </c:pt>
                <c:pt idx="830">
                  <c:v>4521.0570652524239</c:v>
                </c:pt>
                <c:pt idx="831">
                  <c:v>4773.2904111796724</c:v>
                </c:pt>
                <c:pt idx="832">
                  <c:v>4815.5256646821799</c:v>
                </c:pt>
                <c:pt idx="833">
                  <c:v>4762.8889527694164</c:v>
                </c:pt>
                <c:pt idx="834">
                  <c:v>4850.3166233852999</c:v>
                </c:pt>
                <c:pt idx="835">
                  <c:v>4866.3676839376703</c:v>
                </c:pt>
                <c:pt idx="836">
                  <c:v>4770.193374322379</c:v>
                </c:pt>
                <c:pt idx="837">
                  <c:v>4782.6803465661724</c:v>
                </c:pt>
                <c:pt idx="838">
                  <c:v>4783.2277883721381</c:v>
                </c:pt>
                <c:pt idx="839">
                  <c:v>4694.4481737423976</c:v>
                </c:pt>
                <c:pt idx="840">
                  <c:v>4021.920960186053</c:v>
                </c:pt>
                <c:pt idx="841">
                  <c:v>3642.6208976327011</c:v>
                </c:pt>
                <c:pt idx="842">
                  <c:v>3360.909001650723</c:v>
                </c:pt>
                <c:pt idx="843">
                  <c:v>3240.8870100495151</c:v>
                </c:pt>
                <c:pt idx="844">
                  <c:v>2792.2781864462472</c:v>
                </c:pt>
                <c:pt idx="845">
                  <c:v>2416.36941166628</c:v>
                </c:pt>
                <c:pt idx="846">
                  <c:v>2827.3754346732198</c:v>
                </c:pt>
                <c:pt idx="847">
                  <c:v>3010.38301040844</c:v>
                </c:pt>
                <c:pt idx="848">
                  <c:v>3214.6770696906051</c:v>
                </c:pt>
                <c:pt idx="849">
                  <c:v>4162.0640041916658</c:v>
                </c:pt>
                <c:pt idx="850">
                  <c:v>4138.5534607269601</c:v>
                </c:pt>
                <c:pt idx="851">
                  <c:v>4529.3822860886376</c:v>
                </c:pt>
                <c:pt idx="852">
                  <c:v>4767.8819702871124</c:v>
                </c:pt>
                <c:pt idx="853">
                  <c:v>5131.1777388663604</c:v>
                </c:pt>
                <c:pt idx="854">
                  <c:v>4703.5723295035104</c:v>
                </c:pt>
                <c:pt idx="855">
                  <c:v>5194.1018646692264</c:v>
                </c:pt>
                <c:pt idx="856">
                  <c:v>5104.2334615950203</c:v>
                </c:pt>
                <c:pt idx="857">
                  <c:v>5036.0058427118174</c:v>
                </c:pt>
                <c:pt idx="858">
                  <c:v>5072.3437848032027</c:v>
                </c:pt>
                <c:pt idx="859">
                  <c:v>4649.2706898778324</c:v>
                </c:pt>
                <c:pt idx="860">
                  <c:v>4801.4412627287311</c:v>
                </c:pt>
                <c:pt idx="861">
                  <c:v>4747.6831239129324</c:v>
                </c:pt>
                <c:pt idx="862">
                  <c:v>4747.7459840841902</c:v>
                </c:pt>
                <c:pt idx="863">
                  <c:v>4871.0001590664424</c:v>
                </c:pt>
                <c:pt idx="864">
                  <c:v>3986.9454025487012</c:v>
                </c:pt>
                <c:pt idx="865">
                  <c:v>3312.7294049784</c:v>
                </c:pt>
                <c:pt idx="866">
                  <c:v>3207.5538935330201</c:v>
                </c:pt>
                <c:pt idx="867">
                  <c:v>2982.7888743294652</c:v>
                </c:pt>
                <c:pt idx="868">
                  <c:v>3096.2640954112371</c:v>
                </c:pt>
                <c:pt idx="869">
                  <c:v>2568.92790994798</c:v>
                </c:pt>
                <c:pt idx="870">
                  <c:v>2613.5885443297921</c:v>
                </c:pt>
                <c:pt idx="871">
                  <c:v>2992.155225036192</c:v>
                </c:pt>
                <c:pt idx="872">
                  <c:v>3316.211427818821</c:v>
                </c:pt>
                <c:pt idx="873">
                  <c:v>4155.153830934858</c:v>
                </c:pt>
                <c:pt idx="874">
                  <c:v>4363.2680541773434</c:v>
                </c:pt>
                <c:pt idx="875">
                  <c:v>4628.4060484213924</c:v>
                </c:pt>
                <c:pt idx="876">
                  <c:v>4822.1083889476986</c:v>
                </c:pt>
                <c:pt idx="877">
                  <c:v>5130.9999416170103</c:v>
                </c:pt>
                <c:pt idx="878">
                  <c:v>4697.6334803124282</c:v>
                </c:pt>
                <c:pt idx="879">
                  <c:v>4884.0534742706323</c:v>
                </c:pt>
                <c:pt idx="880">
                  <c:v>4898.0422579103206</c:v>
                </c:pt>
                <c:pt idx="881">
                  <c:v>4844.5155478517054</c:v>
                </c:pt>
                <c:pt idx="882">
                  <c:v>5096.9488676986484</c:v>
                </c:pt>
                <c:pt idx="883">
                  <c:v>4797.8303028318114</c:v>
                </c:pt>
                <c:pt idx="884">
                  <c:v>5290.95277664269</c:v>
                </c:pt>
                <c:pt idx="885">
                  <c:v>4630.6345197268101</c:v>
                </c:pt>
                <c:pt idx="886">
                  <c:v>4556.4109574529184</c:v>
                </c:pt>
                <c:pt idx="887">
                  <c:v>4471.3459105280308</c:v>
                </c:pt>
                <c:pt idx="888">
                  <c:v>4216.0995364916498</c:v>
                </c:pt>
                <c:pt idx="889">
                  <c:v>3276.7959361729572</c:v>
                </c:pt>
                <c:pt idx="890">
                  <c:v>3108.1560188035801</c:v>
                </c:pt>
                <c:pt idx="891">
                  <c:v>3155.7824785074108</c:v>
                </c:pt>
                <c:pt idx="892">
                  <c:v>2919.8311831276919</c:v>
                </c:pt>
                <c:pt idx="893">
                  <c:v>2988.3652229906102</c:v>
                </c:pt>
                <c:pt idx="894">
                  <c:v>3110.267464845454</c:v>
                </c:pt>
                <c:pt idx="895">
                  <c:v>3006.6709073545612</c:v>
                </c:pt>
                <c:pt idx="896">
                  <c:v>3314.8105030451229</c:v>
                </c:pt>
                <c:pt idx="897">
                  <c:v>3969.1534362444081</c:v>
                </c:pt>
                <c:pt idx="898">
                  <c:v>4410.4151953782984</c:v>
                </c:pt>
                <c:pt idx="899">
                  <c:v>4524.5646799051701</c:v>
                </c:pt>
                <c:pt idx="900">
                  <c:v>5070.98220675837</c:v>
                </c:pt>
                <c:pt idx="901">
                  <c:v>5226.9619091236882</c:v>
                </c:pt>
                <c:pt idx="902">
                  <c:v>4710.3225658183583</c:v>
                </c:pt>
                <c:pt idx="903">
                  <c:v>5034.8259786366516</c:v>
                </c:pt>
                <c:pt idx="904">
                  <c:v>4739.5797640163073</c:v>
                </c:pt>
                <c:pt idx="905">
                  <c:v>4749.6638851892931</c:v>
                </c:pt>
                <c:pt idx="906">
                  <c:v>5341.0822845733101</c:v>
                </c:pt>
                <c:pt idx="907">
                  <c:v>5000.9671401916703</c:v>
                </c:pt>
                <c:pt idx="908">
                  <c:v>5287.0694142892517</c:v>
                </c:pt>
                <c:pt idx="909">
                  <c:v>4908.7778218789581</c:v>
                </c:pt>
                <c:pt idx="910">
                  <c:v>4982.64974065765</c:v>
                </c:pt>
                <c:pt idx="911">
                  <c:v>4530.4412213272144</c:v>
                </c:pt>
                <c:pt idx="912">
                  <c:v>4506.6032813814154</c:v>
                </c:pt>
                <c:pt idx="913">
                  <c:v>3620.6410526774739</c:v>
                </c:pt>
                <c:pt idx="914">
                  <c:v>3170.4973562599471</c:v>
                </c:pt>
                <c:pt idx="915">
                  <c:v>3183.3601526541102</c:v>
                </c:pt>
                <c:pt idx="916">
                  <c:v>2965.0558276691008</c:v>
                </c:pt>
                <c:pt idx="917">
                  <c:v>3003.5142168546822</c:v>
                </c:pt>
                <c:pt idx="918">
                  <c:v>2894.5812378509272</c:v>
                </c:pt>
                <c:pt idx="919">
                  <c:v>3120.4706337140869</c:v>
                </c:pt>
                <c:pt idx="920">
                  <c:v>3733.013881917354</c:v>
                </c:pt>
                <c:pt idx="921">
                  <c:v>4036.0958190054048</c:v>
                </c:pt>
                <c:pt idx="922">
                  <c:v>4718.2973381933461</c:v>
                </c:pt>
                <c:pt idx="923">
                  <c:v>4590.6351144617838</c:v>
                </c:pt>
                <c:pt idx="924">
                  <c:v>4879.1230856857601</c:v>
                </c:pt>
                <c:pt idx="925">
                  <c:v>4709.7495856105206</c:v>
                </c:pt>
                <c:pt idx="926">
                  <c:v>4807.7245330621536</c:v>
                </c:pt>
                <c:pt idx="927">
                  <c:v>4785.8599657733639</c:v>
                </c:pt>
                <c:pt idx="928">
                  <c:v>4921.1287739202126</c:v>
                </c:pt>
                <c:pt idx="929">
                  <c:v>5222.9518199914519</c:v>
                </c:pt>
                <c:pt idx="930">
                  <c:v>5429.3331118278538</c:v>
                </c:pt>
                <c:pt idx="931">
                  <c:v>4990.9105096173944</c:v>
                </c:pt>
                <c:pt idx="932">
                  <c:v>4961.8849088455527</c:v>
                </c:pt>
                <c:pt idx="933">
                  <c:v>5074.1960223412852</c:v>
                </c:pt>
                <c:pt idx="934">
                  <c:v>4756.5603973356792</c:v>
                </c:pt>
                <c:pt idx="935">
                  <c:v>4830.9013296175954</c:v>
                </c:pt>
                <c:pt idx="936">
                  <c:v>4508.7532007267</c:v>
                </c:pt>
                <c:pt idx="937">
                  <c:v>3783.142033198013</c:v>
                </c:pt>
                <c:pt idx="938">
                  <c:v>3053.615448723684</c:v>
                </c:pt>
                <c:pt idx="939">
                  <c:v>3093.8172914485381</c:v>
                </c:pt>
                <c:pt idx="940">
                  <c:v>2777.211977724412</c:v>
                </c:pt>
                <c:pt idx="941">
                  <c:v>2742.1579590223841</c:v>
                </c:pt>
                <c:pt idx="942">
                  <c:v>3001.6675247813232</c:v>
                </c:pt>
                <c:pt idx="943">
                  <c:v>2884.3297355392228</c:v>
                </c:pt>
                <c:pt idx="944">
                  <c:v>3728.0337258567561</c:v>
                </c:pt>
                <c:pt idx="945">
                  <c:v>3756.9076703910978</c:v>
                </c:pt>
                <c:pt idx="946">
                  <c:v>4564.9289141600339</c:v>
                </c:pt>
                <c:pt idx="947">
                  <c:v>4295.3756948838118</c:v>
                </c:pt>
                <c:pt idx="948">
                  <c:v>4725.378481695484</c:v>
                </c:pt>
                <c:pt idx="949">
                  <c:v>4864.3217162862711</c:v>
                </c:pt>
                <c:pt idx="950">
                  <c:v>4959.1929616979751</c:v>
                </c:pt>
                <c:pt idx="951">
                  <c:v>4870.3698305906528</c:v>
                </c:pt>
                <c:pt idx="952">
                  <c:v>4922.3637795457944</c:v>
                </c:pt>
                <c:pt idx="953">
                  <c:v>4932.1666465538401</c:v>
                </c:pt>
                <c:pt idx="954">
                  <c:v>5265.2285653839717</c:v>
                </c:pt>
                <c:pt idx="955">
                  <c:v>5061.4554763785318</c:v>
                </c:pt>
                <c:pt idx="956">
                  <c:v>5066.1194807184229</c:v>
                </c:pt>
                <c:pt idx="957">
                  <c:v>4703.2584587196716</c:v>
                </c:pt>
                <c:pt idx="958">
                  <c:v>4903.7263548552019</c:v>
                </c:pt>
                <c:pt idx="959">
                  <c:v>4861.7691219204853</c:v>
                </c:pt>
                <c:pt idx="960">
                  <c:v>4195.000843899913</c:v>
                </c:pt>
                <c:pt idx="961">
                  <c:v>3838.3957073310171</c:v>
                </c:pt>
                <c:pt idx="962">
                  <c:v>3251.3810709323739</c:v>
                </c:pt>
                <c:pt idx="963">
                  <c:v>3068.5744661914009</c:v>
                </c:pt>
                <c:pt idx="964">
                  <c:v>3005.55716916047</c:v>
                </c:pt>
                <c:pt idx="965">
                  <c:v>3027.6669897129232</c:v>
                </c:pt>
                <c:pt idx="966">
                  <c:v>3140.3198669823341</c:v>
                </c:pt>
                <c:pt idx="967">
                  <c:v>2841.8042725955129</c:v>
                </c:pt>
                <c:pt idx="968">
                  <c:v>3764.6858319963808</c:v>
                </c:pt>
                <c:pt idx="969">
                  <c:v>4031.5241370728322</c:v>
                </c:pt>
                <c:pt idx="970">
                  <c:v>4461.5703308971106</c:v>
                </c:pt>
                <c:pt idx="971">
                  <c:v>4712.0118609549854</c:v>
                </c:pt>
                <c:pt idx="972">
                  <c:v>4709.9825595102902</c:v>
                </c:pt>
                <c:pt idx="973">
                  <c:v>4850.2769361887431</c:v>
                </c:pt>
                <c:pt idx="974">
                  <c:v>5447.2369317314124</c:v>
                </c:pt>
                <c:pt idx="975">
                  <c:v>5046.9218105059344</c:v>
                </c:pt>
                <c:pt idx="976">
                  <c:v>5121.2675888998501</c:v>
                </c:pt>
                <c:pt idx="977">
                  <c:v>5246.0985720554654</c:v>
                </c:pt>
                <c:pt idx="978">
                  <c:v>5255.9622521681558</c:v>
                </c:pt>
                <c:pt idx="979">
                  <c:v>5232.8795386400716</c:v>
                </c:pt>
                <c:pt idx="980">
                  <c:v>5500.8685930308784</c:v>
                </c:pt>
                <c:pt idx="981">
                  <c:v>5158.5268377411321</c:v>
                </c:pt>
                <c:pt idx="982">
                  <c:v>5223.3628241172237</c:v>
                </c:pt>
                <c:pt idx="983">
                  <c:v>4943.941047257601</c:v>
                </c:pt>
                <c:pt idx="984">
                  <c:v>4208.4313382983119</c:v>
                </c:pt>
                <c:pt idx="985">
                  <c:v>3664.340666735382</c:v>
                </c:pt>
                <c:pt idx="986">
                  <c:v>3312.3848014000241</c:v>
                </c:pt>
                <c:pt idx="987">
                  <c:v>2779.03576740472</c:v>
                </c:pt>
                <c:pt idx="988">
                  <c:v>2697.4718333053879</c:v>
                </c:pt>
                <c:pt idx="989">
                  <c:v>3141.3967918225562</c:v>
                </c:pt>
                <c:pt idx="990">
                  <c:v>2812.187844022013</c:v>
                </c:pt>
                <c:pt idx="991">
                  <c:v>3149.7292039868448</c:v>
                </c:pt>
                <c:pt idx="992">
                  <c:v>4037.357685280715</c:v>
                </c:pt>
                <c:pt idx="993">
                  <c:v>4190.226426434785</c:v>
                </c:pt>
                <c:pt idx="994">
                  <c:v>4569.4723114136714</c:v>
                </c:pt>
                <c:pt idx="995">
                  <c:v>4494.9279281433601</c:v>
                </c:pt>
                <c:pt idx="996">
                  <c:v>5025.1393703877729</c:v>
                </c:pt>
                <c:pt idx="997">
                  <c:v>5309.4124763757054</c:v>
                </c:pt>
                <c:pt idx="998">
                  <c:v>5166.5879217820702</c:v>
                </c:pt>
                <c:pt idx="999">
                  <c:v>5227.0997918286794</c:v>
                </c:pt>
                <c:pt idx="1000">
                  <c:v>4990.3095864435954</c:v>
                </c:pt>
                <c:pt idx="1001">
                  <c:v>4736.0905608342846</c:v>
                </c:pt>
                <c:pt idx="1002">
                  <c:v>5235.3853441257834</c:v>
                </c:pt>
                <c:pt idx="1003">
                  <c:v>4917.5389829645774</c:v>
                </c:pt>
                <c:pt idx="1004">
                  <c:v>5091.7627717694104</c:v>
                </c:pt>
                <c:pt idx="1005">
                  <c:v>5267.791935954142</c:v>
                </c:pt>
                <c:pt idx="1006">
                  <c:v>4666.7119714750897</c:v>
                </c:pt>
                <c:pt idx="1007">
                  <c:v>4703.2920983150916</c:v>
                </c:pt>
                <c:pt idx="1008">
                  <c:v>4058.3418374282328</c:v>
                </c:pt>
                <c:pt idx="1009">
                  <c:v>3785.5505368020872</c:v>
                </c:pt>
                <c:pt idx="1010">
                  <c:v>3180.3067169764399</c:v>
                </c:pt>
                <c:pt idx="1011">
                  <c:v>3012.3557189166072</c:v>
                </c:pt>
                <c:pt idx="1012">
                  <c:v>3078.7911844608061</c:v>
                </c:pt>
                <c:pt idx="1013">
                  <c:v>2552.4934116764839</c:v>
                </c:pt>
                <c:pt idx="1014">
                  <c:v>2930.890171620536</c:v>
                </c:pt>
                <c:pt idx="1015">
                  <c:v>3443.8833234688482</c:v>
                </c:pt>
                <c:pt idx="1016">
                  <c:v>3673.557871208232</c:v>
                </c:pt>
                <c:pt idx="1017">
                  <c:v>3961.9132982919318</c:v>
                </c:pt>
                <c:pt idx="1018">
                  <c:v>4257.7069085781459</c:v>
                </c:pt>
                <c:pt idx="1019">
                  <c:v>4507.5382090266403</c:v>
                </c:pt>
                <c:pt idx="1020">
                  <c:v>4969.6011356489544</c:v>
                </c:pt>
                <c:pt idx="1021">
                  <c:v>4989.1398783210761</c:v>
                </c:pt>
                <c:pt idx="1022">
                  <c:v>4954.5257615978226</c:v>
                </c:pt>
                <c:pt idx="1023">
                  <c:v>5199.0146555345436</c:v>
                </c:pt>
                <c:pt idx="1024">
                  <c:v>5346.2747469557471</c:v>
                </c:pt>
                <c:pt idx="1025">
                  <c:v>5002.3677908765249</c:v>
                </c:pt>
                <c:pt idx="1026">
                  <c:v>5133.9803147733646</c:v>
                </c:pt>
                <c:pt idx="1027">
                  <c:v>5322.1935984037254</c:v>
                </c:pt>
                <c:pt idx="1028">
                  <c:v>5451.4915980859714</c:v>
                </c:pt>
                <c:pt idx="1029">
                  <c:v>5183.4119307138544</c:v>
                </c:pt>
                <c:pt idx="1030">
                  <c:v>5120.7113091522151</c:v>
                </c:pt>
                <c:pt idx="1031">
                  <c:v>5094.7039700146224</c:v>
                </c:pt>
                <c:pt idx="1032">
                  <c:v>4515.7729950445919</c:v>
                </c:pt>
                <c:pt idx="1033">
                  <c:v>3842.9122403162251</c:v>
                </c:pt>
                <c:pt idx="1034">
                  <c:v>3129.042530095041</c:v>
                </c:pt>
                <c:pt idx="1035">
                  <c:v>3077.7528359435819</c:v>
                </c:pt>
                <c:pt idx="1036">
                  <c:v>2942.4625307921842</c:v>
                </c:pt>
                <c:pt idx="1037">
                  <c:v>2591.0575253429201</c:v>
                </c:pt>
                <c:pt idx="1038">
                  <c:v>2993.9924182791669</c:v>
                </c:pt>
                <c:pt idx="1039">
                  <c:v>3353.2818535603701</c:v>
                </c:pt>
                <c:pt idx="1040">
                  <c:v>3585.6039898644499</c:v>
                </c:pt>
                <c:pt idx="1041">
                  <c:v>4124.9770913956827</c:v>
                </c:pt>
                <c:pt idx="1042">
                  <c:v>4341.2087574931275</c:v>
                </c:pt>
                <c:pt idx="1043">
                  <c:v>4702.0857565778442</c:v>
                </c:pt>
                <c:pt idx="1044">
                  <c:v>4828.7573003234966</c:v>
                </c:pt>
                <c:pt idx="1045">
                  <c:v>4648.1365633888518</c:v>
                </c:pt>
                <c:pt idx="1046">
                  <c:v>5119.4950261471349</c:v>
                </c:pt>
                <c:pt idx="1047">
                  <c:v>5267.8187613821574</c:v>
                </c:pt>
                <c:pt idx="1048">
                  <c:v>5148.4627387895034</c:v>
                </c:pt>
                <c:pt idx="1049">
                  <c:v>5112.69965492145</c:v>
                </c:pt>
                <c:pt idx="1050">
                  <c:v>5372.2194535109484</c:v>
                </c:pt>
                <c:pt idx="1051">
                  <c:v>5065.0221357029077</c:v>
                </c:pt>
                <c:pt idx="1052">
                  <c:v>5501.2864854248028</c:v>
                </c:pt>
                <c:pt idx="1053">
                  <c:v>5084.3199591664434</c:v>
                </c:pt>
                <c:pt idx="1054">
                  <c:v>4787.6501456321603</c:v>
                </c:pt>
                <c:pt idx="1055">
                  <c:v>4874.8753264247334</c:v>
                </c:pt>
                <c:pt idx="1056">
                  <c:v>4638.2460754579552</c:v>
                </c:pt>
                <c:pt idx="1057">
                  <c:v>3770.6707366488222</c:v>
                </c:pt>
                <c:pt idx="1058">
                  <c:v>3325.3351332621351</c:v>
                </c:pt>
                <c:pt idx="1059">
                  <c:v>3362.2478465863778</c:v>
                </c:pt>
                <c:pt idx="1060">
                  <c:v>3294.3958675602462</c:v>
                </c:pt>
                <c:pt idx="1061">
                  <c:v>2982.9628180158452</c:v>
                </c:pt>
                <c:pt idx="1062">
                  <c:v>2981.6994713624349</c:v>
                </c:pt>
                <c:pt idx="1063">
                  <c:v>3230.9210707864659</c:v>
                </c:pt>
                <c:pt idx="1064">
                  <c:v>3649.782847232203</c:v>
                </c:pt>
                <c:pt idx="1065">
                  <c:v>4372.9007345732934</c:v>
                </c:pt>
                <c:pt idx="1066">
                  <c:v>4282.7641606496554</c:v>
                </c:pt>
                <c:pt idx="1067">
                  <c:v>4737.9258820871419</c:v>
                </c:pt>
                <c:pt idx="1068">
                  <c:v>4807.7515419703714</c:v>
                </c:pt>
                <c:pt idx="1069">
                  <c:v>5008.502640380063</c:v>
                </c:pt>
                <c:pt idx="1070">
                  <c:v>4988.5327299332803</c:v>
                </c:pt>
                <c:pt idx="1071">
                  <c:v>5361.9014689203304</c:v>
                </c:pt>
                <c:pt idx="1072">
                  <c:v>5299.9884229275194</c:v>
                </c:pt>
                <c:pt idx="1073">
                  <c:v>5089.2765005284009</c:v>
                </c:pt>
                <c:pt idx="1074">
                  <c:v>5341.7956263867918</c:v>
                </c:pt>
                <c:pt idx="1075">
                  <c:v>5200.7768119972798</c:v>
                </c:pt>
                <c:pt idx="1076">
                  <c:v>4968.8821859530044</c:v>
                </c:pt>
                <c:pt idx="1077">
                  <c:v>4780.179075483913</c:v>
                </c:pt>
                <c:pt idx="1078">
                  <c:v>5341.3239811980247</c:v>
                </c:pt>
                <c:pt idx="1079">
                  <c:v>5041.2165764298352</c:v>
                </c:pt>
                <c:pt idx="1080">
                  <c:v>4399.5988799946326</c:v>
                </c:pt>
                <c:pt idx="1081">
                  <c:v>3473.3319707532842</c:v>
                </c:pt>
                <c:pt idx="1082">
                  <c:v>3197.2868670027779</c:v>
                </c:pt>
                <c:pt idx="1083">
                  <c:v>3050.2056555322729</c:v>
                </c:pt>
                <c:pt idx="1084">
                  <c:v>2644.9308357159962</c:v>
                </c:pt>
                <c:pt idx="1085">
                  <c:v>2782.6838314951751</c:v>
                </c:pt>
                <c:pt idx="1086">
                  <c:v>2870.3523030990832</c:v>
                </c:pt>
                <c:pt idx="1087">
                  <c:v>3300.2923928882242</c:v>
                </c:pt>
                <c:pt idx="1088">
                  <c:v>3972.386711156958</c:v>
                </c:pt>
                <c:pt idx="1089">
                  <c:v>3680.7975093538612</c:v>
                </c:pt>
                <c:pt idx="1090">
                  <c:v>4543.2017674890149</c:v>
                </c:pt>
                <c:pt idx="1091">
                  <c:v>4538.616200274354</c:v>
                </c:pt>
                <c:pt idx="1092">
                  <c:v>4798.948408781489</c:v>
                </c:pt>
                <c:pt idx="1093">
                  <c:v>4767.9769463694001</c:v>
                </c:pt>
                <c:pt idx="1094">
                  <c:v>5203.0433669436907</c:v>
                </c:pt>
                <c:pt idx="1095">
                  <c:v>4883.3517005726344</c:v>
                </c:pt>
                <c:pt idx="1096">
                  <c:v>5123.5309555877484</c:v>
                </c:pt>
                <c:pt idx="1097">
                  <c:v>5106.3518352537749</c:v>
                </c:pt>
                <c:pt idx="1098">
                  <c:v>5247.6067828837604</c:v>
                </c:pt>
                <c:pt idx="1099">
                  <c:v>5613.0704156836546</c:v>
                </c:pt>
                <c:pt idx="1100">
                  <c:v>4946.6936648787359</c:v>
                </c:pt>
                <c:pt idx="1101">
                  <c:v>5216.2138489678173</c:v>
                </c:pt>
                <c:pt idx="1102">
                  <c:v>5149.4519883465437</c:v>
                </c:pt>
                <c:pt idx="1103">
                  <c:v>4778.9279316718803</c:v>
                </c:pt>
                <c:pt idx="1104">
                  <c:v>4128.5479555085294</c:v>
                </c:pt>
                <c:pt idx="1105">
                  <c:v>3605.6051299329979</c:v>
                </c:pt>
                <c:pt idx="1106">
                  <c:v>3415.1557606605111</c:v>
                </c:pt>
                <c:pt idx="1107">
                  <c:v>3069.7938924098298</c:v>
                </c:pt>
                <c:pt idx="1108">
                  <c:v>2958.9942682622818</c:v>
                </c:pt>
                <c:pt idx="1109">
                  <c:v>2874.1675880214689</c:v>
                </c:pt>
                <c:pt idx="1110">
                  <c:v>2811.5556048742578</c:v>
                </c:pt>
                <c:pt idx="1111">
                  <c:v>3319.96024760706</c:v>
                </c:pt>
                <c:pt idx="1112">
                  <c:v>3299.7556444047682</c:v>
                </c:pt>
                <c:pt idx="1113">
                  <c:v>4068.7224953320701</c:v>
                </c:pt>
                <c:pt idx="1114">
                  <c:v>4461.2015291500938</c:v>
                </c:pt>
                <c:pt idx="1115">
                  <c:v>4972.7251718461584</c:v>
                </c:pt>
                <c:pt idx="1116">
                  <c:v>4813.6142760847733</c:v>
                </c:pt>
                <c:pt idx="1117">
                  <c:v>5085.6894280614997</c:v>
                </c:pt>
                <c:pt idx="1118">
                  <c:v>4850.6410059308946</c:v>
                </c:pt>
                <c:pt idx="1119">
                  <c:v>5120.2694851161996</c:v>
                </c:pt>
                <c:pt idx="1120">
                  <c:v>4824.3517046272837</c:v>
                </c:pt>
                <c:pt idx="1121">
                  <c:v>5366.0567300328612</c:v>
                </c:pt>
                <c:pt idx="1122">
                  <c:v>5561.2447684436556</c:v>
                </c:pt>
                <c:pt idx="1123">
                  <c:v>4958.6306076096234</c:v>
                </c:pt>
                <c:pt idx="1124">
                  <c:v>5436.6112969246424</c:v>
                </c:pt>
                <c:pt idx="1125">
                  <c:v>5147.9340653651516</c:v>
                </c:pt>
                <c:pt idx="1126">
                  <c:v>5170.2026520290856</c:v>
                </c:pt>
                <c:pt idx="1127">
                  <c:v>4699.8370054247926</c:v>
                </c:pt>
                <c:pt idx="1128">
                  <c:v>4530.3802446452883</c:v>
                </c:pt>
                <c:pt idx="1129">
                  <c:v>3349.1022162504119</c:v>
                </c:pt>
                <c:pt idx="1130">
                  <c:v>3061.7383206384552</c:v>
                </c:pt>
                <c:pt idx="1131">
                  <c:v>3029.152184701501</c:v>
                </c:pt>
                <c:pt idx="1132">
                  <c:v>3298.8272695620608</c:v>
                </c:pt>
                <c:pt idx="1133">
                  <c:v>2743.5223511189929</c:v>
                </c:pt>
                <c:pt idx="1134">
                  <c:v>3002.8853378542999</c:v>
                </c:pt>
                <c:pt idx="1135">
                  <c:v>2963.8744685794518</c:v>
                </c:pt>
                <c:pt idx="1136">
                  <c:v>3508.2337929023602</c:v>
                </c:pt>
                <c:pt idx="1137">
                  <c:v>4127.9978144105526</c:v>
                </c:pt>
                <c:pt idx="1138">
                  <c:v>4294.9953889178269</c:v>
                </c:pt>
                <c:pt idx="1139">
                  <c:v>5072.6790715802854</c:v>
                </c:pt>
                <c:pt idx="1140">
                  <c:v>4702.0367906171241</c:v>
                </c:pt>
                <c:pt idx="1141">
                  <c:v>4902.3092297433341</c:v>
                </c:pt>
                <c:pt idx="1142">
                  <c:v>5331.7987674424876</c:v>
                </c:pt>
                <c:pt idx="1143">
                  <c:v>5141.6320901731297</c:v>
                </c:pt>
                <c:pt idx="1144">
                  <c:v>5091.1978461424314</c:v>
                </c:pt>
                <c:pt idx="1145">
                  <c:v>5371.0129012688603</c:v>
                </c:pt>
                <c:pt idx="1146">
                  <c:v>5468.3415023433063</c:v>
                </c:pt>
                <c:pt idx="1147">
                  <c:v>5557.0649065711305</c:v>
                </c:pt>
                <c:pt idx="1148">
                  <c:v>5700.9702831538534</c:v>
                </c:pt>
                <c:pt idx="1149">
                  <c:v>4957.8493241967244</c:v>
                </c:pt>
                <c:pt idx="1150">
                  <c:v>5119.4836589982851</c:v>
                </c:pt>
                <c:pt idx="1151">
                  <c:v>4935.2961756654258</c:v>
                </c:pt>
                <c:pt idx="1152">
                  <c:v>4636.4068651798243</c:v>
                </c:pt>
                <c:pt idx="1153">
                  <c:v>3765.7890269206441</c:v>
                </c:pt>
                <c:pt idx="1154">
                  <c:v>3254.3656111086252</c:v>
                </c:pt>
                <c:pt idx="1155">
                  <c:v>3151.1150434619012</c:v>
                </c:pt>
                <c:pt idx="1156">
                  <c:v>2950.564346786321</c:v>
                </c:pt>
                <c:pt idx="1157">
                  <c:v>2856.8026068021059</c:v>
                </c:pt>
                <c:pt idx="1158">
                  <c:v>3138.7139517843721</c:v>
                </c:pt>
                <c:pt idx="1159">
                  <c:v>3172.152576871204</c:v>
                </c:pt>
                <c:pt idx="1160">
                  <c:v>3866.5940623298188</c:v>
                </c:pt>
                <c:pt idx="1161">
                  <c:v>3735.7141480865162</c:v>
                </c:pt>
                <c:pt idx="1162">
                  <c:v>4425.8896362656396</c:v>
                </c:pt>
                <c:pt idx="1163">
                  <c:v>4991.1217358246804</c:v>
                </c:pt>
                <c:pt idx="1164">
                  <c:v>5378.4868773622766</c:v>
                </c:pt>
                <c:pt idx="1165">
                  <c:v>5297.7985769621746</c:v>
                </c:pt>
                <c:pt idx="1166">
                  <c:v>5055.9008356517934</c:v>
                </c:pt>
                <c:pt idx="1167">
                  <c:v>5402.8632629332824</c:v>
                </c:pt>
                <c:pt idx="1168">
                  <c:v>5256.6793322098683</c:v>
                </c:pt>
                <c:pt idx="1169">
                  <c:v>5509.5884212990359</c:v>
                </c:pt>
                <c:pt idx="1170">
                  <c:v>5283.3843523648065</c:v>
                </c:pt>
                <c:pt idx="1171">
                  <c:v>5607.1601929394074</c:v>
                </c:pt>
                <c:pt idx="1172">
                  <c:v>5284.4570629763484</c:v>
                </c:pt>
                <c:pt idx="1173">
                  <c:v>5360.869943857143</c:v>
                </c:pt>
                <c:pt idx="1174">
                  <c:v>5119.1115209290201</c:v>
                </c:pt>
                <c:pt idx="1175">
                  <c:v>4993.0055679076504</c:v>
                </c:pt>
                <c:pt idx="1176">
                  <c:v>4746.1805649005746</c:v>
                </c:pt>
                <c:pt idx="1177">
                  <c:v>3577.9272131827852</c:v>
                </c:pt>
                <c:pt idx="1178">
                  <c:v>3090.4644452836442</c:v>
                </c:pt>
                <c:pt idx="1179">
                  <c:v>3433.0835706578332</c:v>
                </c:pt>
                <c:pt idx="1180">
                  <c:v>2879.0619470221859</c:v>
                </c:pt>
                <c:pt idx="1181">
                  <c:v>2824.2110242449771</c:v>
                </c:pt>
                <c:pt idx="1182">
                  <c:v>2821.5406373270039</c:v>
                </c:pt>
                <c:pt idx="1183">
                  <c:v>3132.6522189506318</c:v>
                </c:pt>
                <c:pt idx="1184">
                  <c:v>3715.4429253611802</c:v>
                </c:pt>
                <c:pt idx="1185">
                  <c:v>4393.2694249249034</c:v>
                </c:pt>
                <c:pt idx="1186">
                  <c:v>4151.1741675197954</c:v>
                </c:pt>
                <c:pt idx="1187">
                  <c:v>4713.1976302880621</c:v>
                </c:pt>
                <c:pt idx="1188">
                  <c:v>5219.3516902262618</c:v>
                </c:pt>
                <c:pt idx="1189">
                  <c:v>5046.5609077344998</c:v>
                </c:pt>
                <c:pt idx="1190">
                  <c:v>4980.4389810554349</c:v>
                </c:pt>
                <c:pt idx="1191">
                  <c:v>5163.0154982530803</c:v>
                </c:pt>
                <c:pt idx="1192">
                  <c:v>5157.2100461673654</c:v>
                </c:pt>
                <c:pt idx="1193">
                  <c:v>5168.9831213994039</c:v>
                </c:pt>
                <c:pt idx="1194">
                  <c:v>5572.1864221596943</c:v>
                </c:pt>
                <c:pt idx="1195">
                  <c:v>5043.0642930633521</c:v>
                </c:pt>
                <c:pt idx="1196">
                  <c:v>5488.5894356626404</c:v>
                </c:pt>
                <c:pt idx="1197">
                  <c:v>5221.1953813659111</c:v>
                </c:pt>
                <c:pt idx="1198">
                  <c:v>5186.7824829574984</c:v>
                </c:pt>
                <c:pt idx="1199">
                  <c:v>4856.480051029057</c:v>
                </c:pt>
                <c:pt idx="1200">
                  <c:v>4534.7014273184795</c:v>
                </c:pt>
                <c:pt idx="1201">
                  <c:v>3531.3755487900112</c:v>
                </c:pt>
                <c:pt idx="1202">
                  <c:v>3410.9531904409619</c:v>
                </c:pt>
                <c:pt idx="1203">
                  <c:v>3510.7935179638312</c:v>
                </c:pt>
                <c:pt idx="1204">
                  <c:v>3088.2884364113352</c:v>
                </c:pt>
                <c:pt idx="1205">
                  <c:v>3227.8972900865429</c:v>
                </c:pt>
                <c:pt idx="1206">
                  <c:v>3047.3998971226652</c:v>
                </c:pt>
                <c:pt idx="1207">
                  <c:v>3144.3825553736369</c:v>
                </c:pt>
                <c:pt idx="1208">
                  <c:v>3536.767647870955</c:v>
                </c:pt>
                <c:pt idx="1209">
                  <c:v>4136.5366897236254</c:v>
                </c:pt>
                <c:pt idx="1210">
                  <c:v>4469.0054382098424</c:v>
                </c:pt>
                <c:pt idx="1211">
                  <c:v>4712.6387278457814</c:v>
                </c:pt>
                <c:pt idx="1212">
                  <c:v>4841.1191585184124</c:v>
                </c:pt>
                <c:pt idx="1213">
                  <c:v>5196.9199971935404</c:v>
                </c:pt>
                <c:pt idx="1214">
                  <c:v>5108.7546408329908</c:v>
                </c:pt>
                <c:pt idx="1215">
                  <c:v>5070.2107234624846</c:v>
                </c:pt>
                <c:pt idx="1216">
                  <c:v>5096.9316143866181</c:v>
                </c:pt>
                <c:pt idx="1217">
                  <c:v>5297.1751976022997</c:v>
                </c:pt>
                <c:pt idx="1218">
                  <c:v>5593.5855342261111</c:v>
                </c:pt>
                <c:pt idx="1219">
                  <c:v>5521.7020168227282</c:v>
                </c:pt>
                <c:pt idx="1220">
                  <c:v>5295.1829430987054</c:v>
                </c:pt>
                <c:pt idx="1221">
                  <c:v>5420.3839011771834</c:v>
                </c:pt>
                <c:pt idx="1222">
                  <c:v>5220.2047867959054</c:v>
                </c:pt>
                <c:pt idx="1223">
                  <c:v>5028.9054795480106</c:v>
                </c:pt>
                <c:pt idx="1224">
                  <c:v>4534.4159041051144</c:v>
                </c:pt>
                <c:pt idx="1225">
                  <c:v>3530.5378916478812</c:v>
                </c:pt>
                <c:pt idx="1226">
                  <c:v>3159.3541248370379</c:v>
                </c:pt>
                <c:pt idx="1227">
                  <c:v>3510.491812842848</c:v>
                </c:pt>
                <c:pt idx="1228">
                  <c:v>3085.4085480172512</c:v>
                </c:pt>
                <c:pt idx="1229">
                  <c:v>2866.0583363699898</c:v>
                </c:pt>
                <c:pt idx="1230">
                  <c:v>3323.4891802709481</c:v>
                </c:pt>
                <c:pt idx="1231">
                  <c:v>3441.2814019882799</c:v>
                </c:pt>
                <c:pt idx="1232">
                  <c:v>3458.4120256946571</c:v>
                </c:pt>
                <c:pt idx="1233">
                  <c:v>3870.0278111233151</c:v>
                </c:pt>
                <c:pt idx="1234">
                  <c:v>4482.3535791321883</c:v>
                </c:pt>
                <c:pt idx="1235">
                  <c:v>4799.0953879689987</c:v>
                </c:pt>
                <c:pt idx="1236">
                  <c:v>5052.0361085397644</c:v>
                </c:pt>
                <c:pt idx="1237">
                  <c:v>5493.1130881076124</c:v>
                </c:pt>
                <c:pt idx="1238">
                  <c:v>5315.4629895208054</c:v>
                </c:pt>
                <c:pt idx="1239">
                  <c:v>5316.8445402644747</c:v>
                </c:pt>
                <c:pt idx="1240">
                  <c:v>5274.4881754810722</c:v>
                </c:pt>
                <c:pt idx="1241">
                  <c:v>5278.2489795537504</c:v>
                </c:pt>
                <c:pt idx="1242">
                  <c:v>5062.7278177431817</c:v>
                </c:pt>
                <c:pt idx="1243">
                  <c:v>5436.9452324071744</c:v>
                </c:pt>
                <c:pt idx="1244">
                  <c:v>5506.3893636174644</c:v>
                </c:pt>
                <c:pt idx="1245">
                  <c:v>5370.2071497378683</c:v>
                </c:pt>
                <c:pt idx="1246">
                  <c:v>4950.0066641304502</c:v>
                </c:pt>
                <c:pt idx="1247">
                  <c:v>5459.327298096201</c:v>
                </c:pt>
                <c:pt idx="1248">
                  <c:v>4632.3754297082214</c:v>
                </c:pt>
                <c:pt idx="1249">
                  <c:v>3836.5907598453682</c:v>
                </c:pt>
                <c:pt idx="1250">
                  <c:v>3193.1870707854941</c:v>
                </c:pt>
                <c:pt idx="1251">
                  <c:v>3206.8402414839388</c:v>
                </c:pt>
                <c:pt idx="1252">
                  <c:v>3165.6008845283991</c:v>
                </c:pt>
                <c:pt idx="1253">
                  <c:v>2750.115772159751</c:v>
                </c:pt>
                <c:pt idx="1254">
                  <c:v>3098.415509315078</c:v>
                </c:pt>
                <c:pt idx="1255">
                  <c:v>2969.9303439758078</c:v>
                </c:pt>
                <c:pt idx="1256">
                  <c:v>3736.6788782704512</c:v>
                </c:pt>
                <c:pt idx="1257">
                  <c:v>4162.9847376130356</c:v>
                </c:pt>
                <c:pt idx="1258">
                  <c:v>4483.7394112453176</c:v>
                </c:pt>
                <c:pt idx="1259">
                  <c:v>4731.6153108567314</c:v>
                </c:pt>
                <c:pt idx="1260">
                  <c:v>5037.1250058878404</c:v>
                </c:pt>
                <c:pt idx="1261">
                  <c:v>5021.7080873556106</c:v>
                </c:pt>
                <c:pt idx="1262">
                  <c:v>5346.0963938485829</c:v>
                </c:pt>
                <c:pt idx="1263">
                  <c:v>5608.2685159796483</c:v>
                </c:pt>
                <c:pt idx="1264">
                  <c:v>5597.3934823589934</c:v>
                </c:pt>
                <c:pt idx="1265">
                  <c:v>5592.8321509572324</c:v>
                </c:pt>
                <c:pt idx="1266">
                  <c:v>5561.9527180553214</c:v>
                </c:pt>
                <c:pt idx="1267">
                  <c:v>5723.3041559553003</c:v>
                </c:pt>
                <c:pt idx="1268">
                  <c:v>5504.6302077295404</c:v>
                </c:pt>
                <c:pt idx="1269">
                  <c:v>4975.8993038560002</c:v>
                </c:pt>
                <c:pt idx="1270">
                  <c:v>5430.7151355507649</c:v>
                </c:pt>
                <c:pt idx="1271">
                  <c:v>5213.6938099085619</c:v>
                </c:pt>
                <c:pt idx="1272">
                  <c:v>4600.8540022112111</c:v>
                </c:pt>
                <c:pt idx="1273">
                  <c:v>3799.8967902739232</c:v>
                </c:pt>
                <c:pt idx="1274">
                  <c:v>3610.6398578306162</c:v>
                </c:pt>
                <c:pt idx="1275">
                  <c:v>3412.3200270412322</c:v>
                </c:pt>
                <c:pt idx="1276">
                  <c:v>3115.8481300988178</c:v>
                </c:pt>
                <c:pt idx="1277">
                  <c:v>3140.489910864881</c:v>
                </c:pt>
                <c:pt idx="1278">
                  <c:v>2860.4038319367619</c:v>
                </c:pt>
                <c:pt idx="1279">
                  <c:v>3296.5528510730701</c:v>
                </c:pt>
                <c:pt idx="1280">
                  <c:v>3772.3769069566019</c:v>
                </c:pt>
                <c:pt idx="1281">
                  <c:v>4111.5316044804304</c:v>
                </c:pt>
                <c:pt idx="1282">
                  <c:v>4835.6517057566234</c:v>
                </c:pt>
                <c:pt idx="1283">
                  <c:v>4749.5838705780316</c:v>
                </c:pt>
                <c:pt idx="1284">
                  <c:v>5214.4904586491584</c:v>
                </c:pt>
                <c:pt idx="1285">
                  <c:v>5360.2662229404914</c:v>
                </c:pt>
                <c:pt idx="1286">
                  <c:v>5493.8623306535637</c:v>
                </c:pt>
                <c:pt idx="1287">
                  <c:v>5476.1315391774997</c:v>
                </c:pt>
                <c:pt idx="1288">
                  <c:v>5679.763220480475</c:v>
                </c:pt>
                <c:pt idx="1289">
                  <c:v>5541.1537291497034</c:v>
                </c:pt>
                <c:pt idx="1290">
                  <c:v>5468.6001531180736</c:v>
                </c:pt>
                <c:pt idx="1291">
                  <c:v>5545.0709763923414</c:v>
                </c:pt>
                <c:pt idx="1292">
                  <c:v>5602.5054987741814</c:v>
                </c:pt>
                <c:pt idx="1293">
                  <c:v>5096.4644785042283</c:v>
                </c:pt>
                <c:pt idx="1294">
                  <c:v>5221.2466916409112</c:v>
                </c:pt>
                <c:pt idx="1295">
                  <c:v>5011.2491993255844</c:v>
                </c:pt>
                <c:pt idx="1296">
                  <c:v>4720.7170053599029</c:v>
                </c:pt>
                <c:pt idx="1297">
                  <c:v>4055.9924287266658</c:v>
                </c:pt>
                <c:pt idx="1298">
                  <c:v>3762.0524128966772</c:v>
                </c:pt>
                <c:pt idx="1299">
                  <c:v>3116.2212084886141</c:v>
                </c:pt>
                <c:pt idx="1300">
                  <c:v>3000.1836627866392</c:v>
                </c:pt>
                <c:pt idx="1301">
                  <c:v>3107.78872090502</c:v>
                </c:pt>
                <c:pt idx="1302">
                  <c:v>3049.974705198541</c:v>
                </c:pt>
                <c:pt idx="1303">
                  <c:v>3496.1084788152962</c:v>
                </c:pt>
                <c:pt idx="1304">
                  <c:v>3763.3212246590952</c:v>
                </c:pt>
                <c:pt idx="1305">
                  <c:v>4559.6343295014303</c:v>
                </c:pt>
                <c:pt idx="1306">
                  <c:v>4472.6617604143903</c:v>
                </c:pt>
                <c:pt idx="1307">
                  <c:v>4821.7606873391169</c:v>
                </c:pt>
                <c:pt idx="1308">
                  <c:v>5319.209320449193</c:v>
                </c:pt>
                <c:pt idx="1309">
                  <c:v>5395.7316399023557</c:v>
                </c:pt>
                <c:pt idx="1310">
                  <c:v>5326.2703473679394</c:v>
                </c:pt>
                <c:pt idx="1311">
                  <c:v>5520.1320472303296</c:v>
                </c:pt>
                <c:pt idx="1312">
                  <c:v>5375.8276187067304</c:v>
                </c:pt>
                <c:pt idx="1313">
                  <c:v>5220.6130926335354</c:v>
                </c:pt>
                <c:pt idx="1314">
                  <c:v>5980.5548556131989</c:v>
                </c:pt>
                <c:pt idx="1315">
                  <c:v>5754.3239465279203</c:v>
                </c:pt>
                <c:pt idx="1316">
                  <c:v>5714.1666492158602</c:v>
                </c:pt>
                <c:pt idx="1317">
                  <c:v>5370.3514003412947</c:v>
                </c:pt>
                <c:pt idx="1318">
                  <c:v>5756.843840033167</c:v>
                </c:pt>
                <c:pt idx="1319">
                  <c:v>5339.0882384760844</c:v>
                </c:pt>
                <c:pt idx="1320">
                  <c:v>4736.4276615050176</c:v>
                </c:pt>
                <c:pt idx="1321">
                  <c:v>4002.0475837049498</c:v>
                </c:pt>
                <c:pt idx="1322">
                  <c:v>3741.243458349918</c:v>
                </c:pt>
                <c:pt idx="1323">
                  <c:v>3261.7222022167061</c:v>
                </c:pt>
                <c:pt idx="1324">
                  <c:v>3083.0530422583752</c:v>
                </c:pt>
                <c:pt idx="1325">
                  <c:v>3109.9224408465352</c:v>
                </c:pt>
                <c:pt idx="1326">
                  <c:v>3017.1754097125522</c:v>
                </c:pt>
                <c:pt idx="1327">
                  <c:v>3553.2760971627131</c:v>
                </c:pt>
                <c:pt idx="1328">
                  <c:v>3644.9165455524958</c:v>
                </c:pt>
                <c:pt idx="1329">
                  <c:v>4249.5000583097799</c:v>
                </c:pt>
                <c:pt idx="1330">
                  <c:v>4498.8583793766484</c:v>
                </c:pt>
                <c:pt idx="1331">
                  <c:v>4901.9759611582913</c:v>
                </c:pt>
                <c:pt idx="1332">
                  <c:v>5183.4724820068204</c:v>
                </c:pt>
                <c:pt idx="1333">
                  <c:v>5192.4047657500996</c:v>
                </c:pt>
                <c:pt idx="1334">
                  <c:v>5264.9137256536142</c:v>
                </c:pt>
                <c:pt idx="1335">
                  <c:v>5516.5087662074238</c:v>
                </c:pt>
                <c:pt idx="1336">
                  <c:v>5493.2937656141175</c:v>
                </c:pt>
                <c:pt idx="1337">
                  <c:v>5780.5092978610874</c:v>
                </c:pt>
                <c:pt idx="1338">
                  <c:v>5505.4182753821306</c:v>
                </c:pt>
                <c:pt idx="1339">
                  <c:v>5349.2833949060459</c:v>
                </c:pt>
                <c:pt idx="1340">
                  <c:v>5635.8629537859861</c:v>
                </c:pt>
                <c:pt idx="1341">
                  <c:v>5575.4757666353617</c:v>
                </c:pt>
                <c:pt idx="1342">
                  <c:v>5113.4015294354158</c:v>
                </c:pt>
                <c:pt idx="1343">
                  <c:v>5271.3294422562421</c:v>
                </c:pt>
                <c:pt idx="1344">
                  <c:v>4858.8552491914497</c:v>
                </c:pt>
                <c:pt idx="1345">
                  <c:v>3738.4672623204478</c:v>
                </c:pt>
                <c:pt idx="1346">
                  <c:v>3411.1951128167279</c:v>
                </c:pt>
                <c:pt idx="1347">
                  <c:v>3091.0275854452211</c:v>
                </c:pt>
                <c:pt idx="1348">
                  <c:v>3431.6845860441149</c:v>
                </c:pt>
                <c:pt idx="1349">
                  <c:v>3082.351082220538</c:v>
                </c:pt>
                <c:pt idx="1350">
                  <c:v>3242.0725612580081</c:v>
                </c:pt>
                <c:pt idx="1351">
                  <c:v>3502.6314685190459</c:v>
                </c:pt>
                <c:pt idx="1352">
                  <c:v>3718.8151490317232</c:v>
                </c:pt>
                <c:pt idx="1353">
                  <c:v>4493.1508800333659</c:v>
                </c:pt>
                <c:pt idx="1354">
                  <c:v>4731.3449670864102</c:v>
                </c:pt>
                <c:pt idx="1355">
                  <c:v>4765.2062363386704</c:v>
                </c:pt>
                <c:pt idx="1356">
                  <c:v>5259.7471945781836</c:v>
                </c:pt>
                <c:pt idx="1357">
                  <c:v>5315.0340852197314</c:v>
                </c:pt>
                <c:pt idx="1358">
                  <c:v>5302.9025015481238</c:v>
                </c:pt>
                <c:pt idx="1359">
                  <c:v>5985.1956460193069</c:v>
                </c:pt>
                <c:pt idx="1360">
                  <c:v>5519.5209974377603</c:v>
                </c:pt>
                <c:pt idx="1361">
                  <c:v>5643.9637070632016</c:v>
                </c:pt>
                <c:pt idx="1362">
                  <c:v>5932.2389374377499</c:v>
                </c:pt>
                <c:pt idx="1363">
                  <c:v>5304.2925328133824</c:v>
                </c:pt>
                <c:pt idx="1364">
                  <c:v>5600.1296324638361</c:v>
                </c:pt>
                <c:pt idx="1365">
                  <c:v>5232.9550393729824</c:v>
                </c:pt>
                <c:pt idx="1366">
                  <c:v>5492.2155845792649</c:v>
                </c:pt>
                <c:pt idx="1367">
                  <c:v>4959.064431584341</c:v>
                </c:pt>
                <c:pt idx="1368">
                  <c:v>4574.7682070223736</c:v>
                </c:pt>
                <c:pt idx="1369">
                  <c:v>3976.297326907601</c:v>
                </c:pt>
                <c:pt idx="1370">
                  <c:v>3453.2993295688848</c:v>
                </c:pt>
                <c:pt idx="1371">
                  <c:v>3013.655151196911</c:v>
                </c:pt>
                <c:pt idx="1372">
                  <c:v>3094.3618625640602</c:v>
                </c:pt>
                <c:pt idx="1373">
                  <c:v>3029.543807896041</c:v>
                </c:pt>
                <c:pt idx="1374">
                  <c:v>3079.444792231247</c:v>
                </c:pt>
                <c:pt idx="1375">
                  <c:v>3304.5388569375268</c:v>
                </c:pt>
                <c:pt idx="1376">
                  <c:v>3993.6337629517898</c:v>
                </c:pt>
                <c:pt idx="1377">
                  <c:v>4376.8830109750616</c:v>
                </c:pt>
                <c:pt idx="1378">
                  <c:v>4667.0025178450769</c:v>
                </c:pt>
                <c:pt idx="1379">
                  <c:v>5090.5412136229224</c:v>
                </c:pt>
                <c:pt idx="1380">
                  <c:v>5162.4864839982874</c:v>
                </c:pt>
                <c:pt idx="1381">
                  <c:v>5576.0121023212459</c:v>
                </c:pt>
                <c:pt idx="1382">
                  <c:v>5483.6310609017701</c:v>
                </c:pt>
                <c:pt idx="1383">
                  <c:v>5531.4799549226873</c:v>
                </c:pt>
                <c:pt idx="1384">
                  <c:v>5338.1518648579549</c:v>
                </c:pt>
                <c:pt idx="1385">
                  <c:v>5384.1185571593824</c:v>
                </c:pt>
                <c:pt idx="1386">
                  <c:v>5760.7915304528397</c:v>
                </c:pt>
                <c:pt idx="1387">
                  <c:v>5463.4234009180736</c:v>
                </c:pt>
                <c:pt idx="1388">
                  <c:v>5867.3945680563884</c:v>
                </c:pt>
                <c:pt idx="1389">
                  <c:v>5416.6229705881597</c:v>
                </c:pt>
                <c:pt idx="1390">
                  <c:v>5306.9488362229877</c:v>
                </c:pt>
                <c:pt idx="1391">
                  <c:v>4980.53771638942</c:v>
                </c:pt>
                <c:pt idx="1392">
                  <c:v>4602.9721763542811</c:v>
                </c:pt>
                <c:pt idx="1393">
                  <c:v>4065.3051007373938</c:v>
                </c:pt>
                <c:pt idx="1394">
                  <c:v>3575.9706584420301</c:v>
                </c:pt>
                <c:pt idx="1395">
                  <c:v>3267.3980222381679</c:v>
                </c:pt>
                <c:pt idx="1396">
                  <c:v>3561.3928117878399</c:v>
                </c:pt>
                <c:pt idx="1397">
                  <c:v>3442.6329252251749</c:v>
                </c:pt>
                <c:pt idx="1398">
                  <c:v>3579.2171409433072</c:v>
                </c:pt>
                <c:pt idx="1399">
                  <c:v>3443.518790594936</c:v>
                </c:pt>
                <c:pt idx="1400">
                  <c:v>3895.4398546927359</c:v>
                </c:pt>
                <c:pt idx="1401">
                  <c:v>4421.6888598608302</c:v>
                </c:pt>
                <c:pt idx="1402">
                  <c:v>4821.606460515527</c:v>
                </c:pt>
                <c:pt idx="1403">
                  <c:v>4901.6708605240146</c:v>
                </c:pt>
                <c:pt idx="1404">
                  <c:v>5121.245074493223</c:v>
                </c:pt>
                <c:pt idx="1405">
                  <c:v>5440.1761895140216</c:v>
                </c:pt>
                <c:pt idx="1406">
                  <c:v>5730.6708000757044</c:v>
                </c:pt>
                <c:pt idx="1407">
                  <c:v>6019.4775865696902</c:v>
                </c:pt>
                <c:pt idx="1408">
                  <c:v>5689.6200892341103</c:v>
                </c:pt>
                <c:pt idx="1409">
                  <c:v>5970.4018520601594</c:v>
                </c:pt>
                <c:pt idx="1410">
                  <c:v>5845.6734661071059</c:v>
                </c:pt>
                <c:pt idx="1411">
                  <c:v>5919.3687505301104</c:v>
                </c:pt>
                <c:pt idx="1412">
                  <c:v>5588.3457676514854</c:v>
                </c:pt>
                <c:pt idx="1413">
                  <c:v>5573.0896585308437</c:v>
                </c:pt>
                <c:pt idx="1414">
                  <c:v>5535.3866068979332</c:v>
                </c:pt>
                <c:pt idx="1415">
                  <c:v>5431.4258506086844</c:v>
                </c:pt>
                <c:pt idx="1416">
                  <c:v>4487.1231517012029</c:v>
                </c:pt>
                <c:pt idx="1417">
                  <c:v>4098.7797268795548</c:v>
                </c:pt>
                <c:pt idx="1418">
                  <c:v>3919.5524972463072</c:v>
                </c:pt>
                <c:pt idx="1419">
                  <c:v>3455.872207332382</c:v>
                </c:pt>
                <c:pt idx="1420">
                  <c:v>3396.9794255915158</c:v>
                </c:pt>
                <c:pt idx="1421">
                  <c:v>3253.5253555785898</c:v>
                </c:pt>
                <c:pt idx="1422">
                  <c:v>3334.145817783115</c:v>
                </c:pt>
                <c:pt idx="1423">
                  <c:v>3299.3308509583212</c:v>
                </c:pt>
                <c:pt idx="1424">
                  <c:v>3924.4823319856641</c:v>
                </c:pt>
                <c:pt idx="1425">
                  <c:v>4619.0905020024702</c:v>
                </c:pt>
                <c:pt idx="1426">
                  <c:v>4701.2540793585758</c:v>
                </c:pt>
                <c:pt idx="1427">
                  <c:v>5020.4315835730131</c:v>
                </c:pt>
                <c:pt idx="1428">
                  <c:v>5209.0927684036742</c:v>
                </c:pt>
                <c:pt idx="1429">
                  <c:v>5601.7668027947484</c:v>
                </c:pt>
                <c:pt idx="1430">
                  <c:v>5504.2409276779936</c:v>
                </c:pt>
                <c:pt idx="1431">
                  <c:v>5671.2316761822103</c:v>
                </c:pt>
                <c:pt idx="1432">
                  <c:v>5342.8566528767014</c:v>
                </c:pt>
                <c:pt idx="1433">
                  <c:v>5768.3474221782717</c:v>
                </c:pt>
                <c:pt idx="1434">
                  <c:v>5731.8922835916328</c:v>
                </c:pt>
                <c:pt idx="1435">
                  <c:v>5976.5310686935254</c:v>
                </c:pt>
                <c:pt idx="1436">
                  <c:v>5782.7106013048342</c:v>
                </c:pt>
                <c:pt idx="1437">
                  <c:v>5373.1554457386246</c:v>
                </c:pt>
                <c:pt idx="1438">
                  <c:v>5768.9805280193104</c:v>
                </c:pt>
                <c:pt idx="1439">
                  <c:v>5158.9076238964089</c:v>
                </c:pt>
                <c:pt idx="1440">
                  <c:v>4367.3312652282102</c:v>
                </c:pt>
                <c:pt idx="1441">
                  <c:v>4280.3775952235737</c:v>
                </c:pt>
                <c:pt idx="1442">
                  <c:v>3806.5902133287632</c:v>
                </c:pt>
                <c:pt idx="1443">
                  <c:v>3175.623037685657</c:v>
                </c:pt>
                <c:pt idx="1444">
                  <c:v>3509.9065770883931</c:v>
                </c:pt>
                <c:pt idx="1445">
                  <c:v>3282.353343905153</c:v>
                </c:pt>
                <c:pt idx="1446">
                  <c:v>3236.639911071607</c:v>
                </c:pt>
                <c:pt idx="1447">
                  <c:v>3564.3000523078172</c:v>
                </c:pt>
                <c:pt idx="1448">
                  <c:v>3971.1670656462002</c:v>
                </c:pt>
                <c:pt idx="1449">
                  <c:v>4281.8121366258438</c:v>
                </c:pt>
                <c:pt idx="1450">
                  <c:v>4725.0798819828906</c:v>
                </c:pt>
                <c:pt idx="1451">
                  <c:v>5178.9662447449982</c:v>
                </c:pt>
                <c:pt idx="1452">
                  <c:v>5002.0287906680514</c:v>
                </c:pt>
                <c:pt idx="1453">
                  <c:v>5450.7418689574333</c:v>
                </c:pt>
                <c:pt idx="1454">
                  <c:v>5670.2138208968008</c:v>
                </c:pt>
                <c:pt idx="1455">
                  <c:v>5969.1459726386202</c:v>
                </c:pt>
                <c:pt idx="1456">
                  <c:v>5648.5156920686004</c:v>
                </c:pt>
                <c:pt idx="1457">
                  <c:v>5780.7947118716029</c:v>
                </c:pt>
                <c:pt idx="1458">
                  <c:v>5855.7241906909139</c:v>
                </c:pt>
                <c:pt idx="1459">
                  <c:v>6301.6861344516201</c:v>
                </c:pt>
                <c:pt idx="1460">
                  <c:v>6043.2930963867066</c:v>
                </c:pt>
                <c:pt idx="1461">
                  <c:v>5596.2677526715224</c:v>
                </c:pt>
                <c:pt idx="1462">
                  <c:v>5406.9393729687763</c:v>
                </c:pt>
                <c:pt idx="1463">
                  <c:v>5558.9981023599521</c:v>
                </c:pt>
                <c:pt idx="1464">
                  <c:v>5004.3177341394803</c:v>
                </c:pt>
                <c:pt idx="1465">
                  <c:v>4181.9654527537514</c:v>
                </c:pt>
                <c:pt idx="1466">
                  <c:v>3724.40918912302</c:v>
                </c:pt>
                <c:pt idx="1467">
                  <c:v>3322.2622186088988</c:v>
                </c:pt>
                <c:pt idx="1468">
                  <c:v>3483.379815669467</c:v>
                </c:pt>
                <c:pt idx="1469">
                  <c:v>3284.2733620993222</c:v>
                </c:pt>
                <c:pt idx="1470">
                  <c:v>3467.982046785221</c:v>
                </c:pt>
                <c:pt idx="1471">
                  <c:v>3270.5897307529758</c:v>
                </c:pt>
                <c:pt idx="1472">
                  <c:v>3885.3914092069822</c:v>
                </c:pt>
                <c:pt idx="1473">
                  <c:v>4157.2707329020523</c:v>
                </c:pt>
                <c:pt idx="1474">
                  <c:v>4739.8872960681838</c:v>
                </c:pt>
                <c:pt idx="1475">
                  <c:v>5131.7102307668847</c:v>
                </c:pt>
                <c:pt idx="1476">
                  <c:v>5162.0506031148234</c:v>
                </c:pt>
                <c:pt idx="1477">
                  <c:v>5497.0089697016429</c:v>
                </c:pt>
                <c:pt idx="1478">
                  <c:v>5705.8957862368998</c:v>
                </c:pt>
                <c:pt idx="1479">
                  <c:v>5529.8637415391549</c:v>
                </c:pt>
                <c:pt idx="1480">
                  <c:v>6204.1570807613653</c:v>
                </c:pt>
                <c:pt idx="1481">
                  <c:v>5866.8534844946316</c:v>
                </c:pt>
                <c:pt idx="1482">
                  <c:v>5573.0564792862551</c:v>
                </c:pt>
                <c:pt idx="1483">
                  <c:v>6019.1916187480556</c:v>
                </c:pt>
                <c:pt idx="1484">
                  <c:v>5919.3030715804653</c:v>
                </c:pt>
                <c:pt idx="1485">
                  <c:v>5746.3027313543134</c:v>
                </c:pt>
                <c:pt idx="1486">
                  <c:v>5532.5409461617182</c:v>
                </c:pt>
                <c:pt idx="1487">
                  <c:v>5509.8626210120001</c:v>
                </c:pt>
                <c:pt idx="1488">
                  <c:v>4613.7635376497528</c:v>
                </c:pt>
                <c:pt idx="1489">
                  <c:v>4180.9511286707302</c:v>
                </c:pt>
                <c:pt idx="1490">
                  <c:v>3672.7772701670551</c:v>
                </c:pt>
                <c:pt idx="1491">
                  <c:v>3728.5391358005832</c:v>
                </c:pt>
                <c:pt idx="1492">
                  <c:v>3301.9311246261109</c:v>
                </c:pt>
                <c:pt idx="1493">
                  <c:v>3089.8966463761212</c:v>
                </c:pt>
                <c:pt idx="1494">
                  <c:v>3206.1287583015119</c:v>
                </c:pt>
                <c:pt idx="1495">
                  <c:v>3474.4380598056109</c:v>
                </c:pt>
                <c:pt idx="1496">
                  <c:v>3878.071765840582</c:v>
                </c:pt>
                <c:pt idx="1497">
                  <c:v>4049.7600234915471</c:v>
                </c:pt>
                <c:pt idx="1498">
                  <c:v>4900.4580711576154</c:v>
                </c:pt>
                <c:pt idx="1499">
                  <c:v>5171.6152046522602</c:v>
                </c:pt>
                <c:pt idx="1500">
                  <c:v>5424.941732095217</c:v>
                </c:pt>
                <c:pt idx="1501">
                  <c:v>5468.2103746249059</c:v>
                </c:pt>
                <c:pt idx="1502">
                  <c:v>5704.7649633043502</c:v>
                </c:pt>
                <c:pt idx="1503">
                  <c:v>5768.9467440644321</c:v>
                </c:pt>
                <c:pt idx="1504">
                  <c:v>5796.3105219346144</c:v>
                </c:pt>
                <c:pt idx="1505">
                  <c:v>6246.8687481718134</c:v>
                </c:pt>
                <c:pt idx="1506">
                  <c:v>6086.7253838631214</c:v>
                </c:pt>
                <c:pt idx="1507">
                  <c:v>5956.2513203781773</c:v>
                </c:pt>
                <c:pt idx="1508">
                  <c:v>6330.9184116163206</c:v>
                </c:pt>
                <c:pt idx="1509">
                  <c:v>5414.6067948240216</c:v>
                </c:pt>
                <c:pt idx="1510">
                  <c:v>5660.3016985066934</c:v>
                </c:pt>
                <c:pt idx="1511">
                  <c:v>5432.742255995985</c:v>
                </c:pt>
                <c:pt idx="1512">
                  <c:v>4803.6009207285624</c:v>
                </c:pt>
                <c:pt idx="1513">
                  <c:v>4127.3424126740547</c:v>
                </c:pt>
                <c:pt idx="1514">
                  <c:v>3621.1708723584702</c:v>
                </c:pt>
                <c:pt idx="1515">
                  <c:v>3364.2489989096039</c:v>
                </c:pt>
                <c:pt idx="1516">
                  <c:v>3245.40499356082</c:v>
                </c:pt>
                <c:pt idx="1517">
                  <c:v>3312.4621988107019</c:v>
                </c:pt>
                <c:pt idx="1518">
                  <c:v>3604.8572242216851</c:v>
                </c:pt>
                <c:pt idx="1519">
                  <c:v>3592.887461973608</c:v>
                </c:pt>
                <c:pt idx="1520">
                  <c:v>4046.8797680029529</c:v>
                </c:pt>
                <c:pt idx="1521">
                  <c:v>4382.3309177708088</c:v>
                </c:pt>
                <c:pt idx="1522">
                  <c:v>4553.3620997962544</c:v>
                </c:pt>
                <c:pt idx="1523">
                  <c:v>5125.9055551795846</c:v>
                </c:pt>
                <c:pt idx="1524">
                  <c:v>5208.6980024452423</c:v>
                </c:pt>
                <c:pt idx="1525">
                  <c:v>5608.5281661180225</c:v>
                </c:pt>
                <c:pt idx="1526">
                  <c:v>5522.9803620931471</c:v>
                </c:pt>
                <c:pt idx="1527">
                  <c:v>5685.5297496244611</c:v>
                </c:pt>
                <c:pt idx="1528">
                  <c:v>5801.2049760381506</c:v>
                </c:pt>
                <c:pt idx="1529">
                  <c:v>6137.5420493411821</c:v>
                </c:pt>
                <c:pt idx="1530">
                  <c:v>6207.9151898412729</c:v>
                </c:pt>
                <c:pt idx="1531">
                  <c:v>6205.085565841051</c:v>
                </c:pt>
                <c:pt idx="1532">
                  <c:v>6013.33608630459</c:v>
                </c:pt>
                <c:pt idx="1533">
                  <c:v>5588.4491335659959</c:v>
                </c:pt>
                <c:pt idx="1534">
                  <c:v>5206.570587750407</c:v>
                </c:pt>
                <c:pt idx="1535">
                  <c:v>5224.8896614643763</c:v>
                </c:pt>
                <c:pt idx="1536">
                  <c:v>4866.795768029865</c:v>
                </c:pt>
                <c:pt idx="1537">
                  <c:v>4316.4567768412699</c:v>
                </c:pt>
                <c:pt idx="1538">
                  <c:v>3599.4829615555082</c:v>
                </c:pt>
                <c:pt idx="1539">
                  <c:v>3704.0940873008449</c:v>
                </c:pt>
                <c:pt idx="1540">
                  <c:v>3028.5487139646061</c:v>
                </c:pt>
                <c:pt idx="1541">
                  <c:v>3378.689523176055</c:v>
                </c:pt>
                <c:pt idx="1542">
                  <c:v>3378.9479302058171</c:v>
                </c:pt>
                <c:pt idx="1543">
                  <c:v>3494.2970314396812</c:v>
                </c:pt>
                <c:pt idx="1544">
                  <c:v>3749.6777243927681</c:v>
                </c:pt>
                <c:pt idx="1545">
                  <c:v>4565.3696131532897</c:v>
                </c:pt>
                <c:pt idx="1546">
                  <c:v>5002.7165222735321</c:v>
                </c:pt>
                <c:pt idx="1547">
                  <c:v>4958.7689433748801</c:v>
                </c:pt>
                <c:pt idx="1548">
                  <c:v>5276.7872618529973</c:v>
                </c:pt>
                <c:pt idx="1549">
                  <c:v>5566.2844640589719</c:v>
                </c:pt>
                <c:pt idx="1550">
                  <c:v>5886.6329182515647</c:v>
                </c:pt>
                <c:pt idx="1551">
                  <c:v>5729.5448691809124</c:v>
                </c:pt>
                <c:pt idx="1552">
                  <c:v>5975.4763136206893</c:v>
                </c:pt>
                <c:pt idx="1553">
                  <c:v>5909.7443846272217</c:v>
                </c:pt>
                <c:pt idx="1554">
                  <c:v>6165.1065178517238</c:v>
                </c:pt>
                <c:pt idx="1555">
                  <c:v>5954.6130052995813</c:v>
                </c:pt>
                <c:pt idx="1556">
                  <c:v>5683.5908603115731</c:v>
                </c:pt>
                <c:pt idx="1557">
                  <c:v>5777.7412362327814</c:v>
                </c:pt>
                <c:pt idx="1558">
                  <c:v>5822.1491286552764</c:v>
                </c:pt>
                <c:pt idx="1559">
                  <c:v>5451.5027136061726</c:v>
                </c:pt>
                <c:pt idx="1560">
                  <c:v>5105.3789473704437</c:v>
                </c:pt>
                <c:pt idx="1561">
                  <c:v>4515.6002919596503</c:v>
                </c:pt>
                <c:pt idx="1562">
                  <c:v>3672.7091195225721</c:v>
                </c:pt>
                <c:pt idx="1563">
                  <c:v>3396.3404615997752</c:v>
                </c:pt>
                <c:pt idx="1564">
                  <c:v>3496.3987191358501</c:v>
                </c:pt>
                <c:pt idx="1565">
                  <c:v>3382.7409822475101</c:v>
                </c:pt>
                <c:pt idx="1566">
                  <c:v>3562.5768908825112</c:v>
                </c:pt>
                <c:pt idx="1567">
                  <c:v>3810.1668025451909</c:v>
                </c:pt>
                <c:pt idx="1568">
                  <c:v>3933.8665380338002</c:v>
                </c:pt>
                <c:pt idx="1569">
                  <c:v>4389.0858289292883</c:v>
                </c:pt>
                <c:pt idx="1570">
                  <c:v>4689.1789518989972</c:v>
                </c:pt>
                <c:pt idx="1571">
                  <c:v>5239.4282001883084</c:v>
                </c:pt>
                <c:pt idx="1572">
                  <c:v>5477.8903552256515</c:v>
                </c:pt>
                <c:pt idx="1573">
                  <c:v>5728.7518908943084</c:v>
                </c:pt>
                <c:pt idx="1574">
                  <c:v>5827.9014446902383</c:v>
                </c:pt>
                <c:pt idx="1575">
                  <c:v>5901.8080191846302</c:v>
                </c:pt>
                <c:pt idx="1576">
                  <c:v>5816.3471826606283</c:v>
                </c:pt>
                <c:pt idx="1577">
                  <c:v>5806.6108452301714</c:v>
                </c:pt>
                <c:pt idx="1578">
                  <c:v>5920.8947465839501</c:v>
                </c:pt>
                <c:pt idx="1579">
                  <c:v>6139.5966420820214</c:v>
                </c:pt>
                <c:pt idx="1580">
                  <c:v>5974.6800908424784</c:v>
                </c:pt>
                <c:pt idx="1581">
                  <c:v>5492.2318034651034</c:v>
                </c:pt>
                <c:pt idx="1582">
                  <c:v>5526.9703003926807</c:v>
                </c:pt>
                <c:pt idx="1583">
                  <c:v>5571.5621004248469</c:v>
                </c:pt>
                <c:pt idx="1584">
                  <c:v>4666.7925702701214</c:v>
                </c:pt>
                <c:pt idx="1585">
                  <c:v>3942.9305457947062</c:v>
                </c:pt>
                <c:pt idx="1586">
                  <c:v>3983.5979418272318</c:v>
                </c:pt>
                <c:pt idx="1587">
                  <c:v>3504.2587084500001</c:v>
                </c:pt>
                <c:pt idx="1588">
                  <c:v>3252.611859276602</c:v>
                </c:pt>
                <c:pt idx="1589">
                  <c:v>3348.326249725229</c:v>
                </c:pt>
                <c:pt idx="1590">
                  <c:v>3356.2604046560641</c:v>
                </c:pt>
                <c:pt idx="1591">
                  <c:v>3447.966803016855</c:v>
                </c:pt>
                <c:pt idx="1592">
                  <c:v>3921.114734653745</c:v>
                </c:pt>
                <c:pt idx="1593">
                  <c:v>4832.6905573226504</c:v>
                </c:pt>
                <c:pt idx="1594">
                  <c:v>5024.0850070158513</c:v>
                </c:pt>
                <c:pt idx="1595">
                  <c:v>5203.1478339595214</c:v>
                </c:pt>
                <c:pt idx="1596">
                  <c:v>5415.7224408451402</c:v>
                </c:pt>
                <c:pt idx="1597">
                  <c:v>5560.2455957136744</c:v>
                </c:pt>
                <c:pt idx="1598">
                  <c:v>5905.8003117931612</c:v>
                </c:pt>
                <c:pt idx="1599">
                  <c:v>5720.5681212513882</c:v>
                </c:pt>
                <c:pt idx="1600">
                  <c:v>6127.6708375817034</c:v>
                </c:pt>
                <c:pt idx="1601">
                  <c:v>6003.8236678967833</c:v>
                </c:pt>
                <c:pt idx="1602">
                  <c:v>6162.4197088228784</c:v>
                </c:pt>
                <c:pt idx="1603">
                  <c:v>6263.3989489695132</c:v>
                </c:pt>
                <c:pt idx="1604">
                  <c:v>5945.9802937072482</c:v>
                </c:pt>
                <c:pt idx="1605">
                  <c:v>5886.1305071065372</c:v>
                </c:pt>
                <c:pt idx="1606">
                  <c:v>5928.3136425564253</c:v>
                </c:pt>
                <c:pt idx="1607">
                  <c:v>5732.0492892533703</c:v>
                </c:pt>
                <c:pt idx="1608">
                  <c:v>5319.1644654819602</c:v>
                </c:pt>
                <c:pt idx="1609">
                  <c:v>4135.0895238952753</c:v>
                </c:pt>
                <c:pt idx="1610">
                  <c:v>4119.9056094140924</c:v>
                </c:pt>
                <c:pt idx="1611">
                  <c:v>3688.1501846784172</c:v>
                </c:pt>
                <c:pt idx="1612">
                  <c:v>3276.3873373250872</c:v>
                </c:pt>
                <c:pt idx="1613">
                  <c:v>3349.1441076575929</c:v>
                </c:pt>
                <c:pt idx="1614">
                  <c:v>3454.8108464303532</c:v>
                </c:pt>
                <c:pt idx="1615">
                  <c:v>3378.0307761902859</c:v>
                </c:pt>
                <c:pt idx="1616">
                  <c:v>4284.0720844575653</c:v>
                </c:pt>
                <c:pt idx="1617">
                  <c:v>4612.8587971180696</c:v>
                </c:pt>
                <c:pt idx="1618">
                  <c:v>4938.3722985249433</c:v>
                </c:pt>
                <c:pt idx="1619">
                  <c:v>5260.2022317585852</c:v>
                </c:pt>
                <c:pt idx="1620">
                  <c:v>5351.633569427845</c:v>
                </c:pt>
                <c:pt idx="1621">
                  <c:v>6009.8565659947444</c:v>
                </c:pt>
                <c:pt idx="1622">
                  <c:v>6266.7522518115684</c:v>
                </c:pt>
                <c:pt idx="1623">
                  <c:v>6263.7098785914241</c:v>
                </c:pt>
                <c:pt idx="1624">
                  <c:v>6183.4633998724676</c:v>
                </c:pt>
                <c:pt idx="1625">
                  <c:v>6142.9871476471217</c:v>
                </c:pt>
                <c:pt idx="1626">
                  <c:v>6373.7292386865802</c:v>
                </c:pt>
                <c:pt idx="1627">
                  <c:v>6221.915198881863</c:v>
                </c:pt>
                <c:pt idx="1628">
                  <c:v>6372.7850267302811</c:v>
                </c:pt>
                <c:pt idx="1629">
                  <c:v>5771.3174457233308</c:v>
                </c:pt>
                <c:pt idx="1630">
                  <c:v>5842.4865981711664</c:v>
                </c:pt>
                <c:pt idx="1631">
                  <c:v>5494.759326403384</c:v>
                </c:pt>
                <c:pt idx="1632">
                  <c:v>5225.3726360690735</c:v>
                </c:pt>
                <c:pt idx="1633">
                  <c:v>4461.5412788371914</c:v>
                </c:pt>
                <c:pt idx="1634">
                  <c:v>3945.4489076410109</c:v>
                </c:pt>
                <c:pt idx="1635">
                  <c:v>3798.4320959180241</c:v>
                </c:pt>
                <c:pt idx="1636">
                  <c:v>3386.141303316047</c:v>
                </c:pt>
                <c:pt idx="1637">
                  <c:v>3379.0630579069448</c:v>
                </c:pt>
                <c:pt idx="1638">
                  <c:v>3171.791678292358</c:v>
                </c:pt>
                <c:pt idx="1639">
                  <c:v>3901.2356269145462</c:v>
                </c:pt>
                <c:pt idx="1640">
                  <c:v>3755.1852994455321</c:v>
                </c:pt>
                <c:pt idx="1641">
                  <c:v>4593.7790930012743</c:v>
                </c:pt>
                <c:pt idx="1642">
                  <c:v>5105.029249682957</c:v>
                </c:pt>
                <c:pt idx="1643">
                  <c:v>5147.6608878410516</c:v>
                </c:pt>
                <c:pt idx="1644">
                  <c:v>5482.6415172318211</c:v>
                </c:pt>
                <c:pt idx="1645">
                  <c:v>5483.8571230213529</c:v>
                </c:pt>
                <c:pt idx="1646">
                  <c:v>5777.6631786927464</c:v>
                </c:pt>
                <c:pt idx="1647">
                  <c:v>6143.1490384512626</c:v>
                </c:pt>
                <c:pt idx="1648">
                  <c:v>6113.5358678674529</c:v>
                </c:pt>
                <c:pt idx="1649">
                  <c:v>6364.1572976806228</c:v>
                </c:pt>
                <c:pt idx="1650">
                  <c:v>6691.2492496162404</c:v>
                </c:pt>
                <c:pt idx="1651">
                  <c:v>6313.1341870039441</c:v>
                </c:pt>
                <c:pt idx="1652">
                  <c:v>5920.2615618351501</c:v>
                </c:pt>
                <c:pt idx="1653">
                  <c:v>5946.7772866980094</c:v>
                </c:pt>
                <c:pt idx="1654">
                  <c:v>5871.0801177761696</c:v>
                </c:pt>
                <c:pt idx="1655">
                  <c:v>5972.36963407239</c:v>
                </c:pt>
                <c:pt idx="1656">
                  <c:v>4990.4120007302536</c:v>
                </c:pt>
                <c:pt idx="1657">
                  <c:v>4441.4474946470091</c:v>
                </c:pt>
                <c:pt idx="1658">
                  <c:v>3782.0885136533861</c:v>
                </c:pt>
                <c:pt idx="1659">
                  <c:v>3779.82600333549</c:v>
                </c:pt>
                <c:pt idx="1660">
                  <c:v>3628.3972745971578</c:v>
                </c:pt>
                <c:pt idx="1661">
                  <c:v>3290.3074280845308</c:v>
                </c:pt>
                <c:pt idx="1662">
                  <c:v>3601.1407919936191</c:v>
                </c:pt>
                <c:pt idx="1663">
                  <c:v>3720.2383798219898</c:v>
                </c:pt>
                <c:pt idx="1664">
                  <c:v>4128.8924240742826</c:v>
                </c:pt>
                <c:pt idx="1665">
                  <c:v>4511.7525992221117</c:v>
                </c:pt>
                <c:pt idx="1666">
                  <c:v>4779.8348975061717</c:v>
                </c:pt>
                <c:pt idx="1667">
                  <c:v>5307.2201425616904</c:v>
                </c:pt>
                <c:pt idx="1668">
                  <c:v>5406.6174417309603</c:v>
                </c:pt>
                <c:pt idx="1669">
                  <c:v>5752.8792979317104</c:v>
                </c:pt>
                <c:pt idx="1670">
                  <c:v>6170.9104897627303</c:v>
                </c:pt>
                <c:pt idx="1671">
                  <c:v>5900.554565497252</c:v>
                </c:pt>
                <c:pt idx="1672">
                  <c:v>5950.9571141567003</c:v>
                </c:pt>
                <c:pt idx="1673">
                  <c:v>6015.7757732575046</c:v>
                </c:pt>
                <c:pt idx="1674">
                  <c:v>6427.6649240191773</c:v>
                </c:pt>
                <c:pt idx="1675">
                  <c:v>6483.4972999048796</c:v>
                </c:pt>
                <c:pt idx="1676">
                  <c:v>6370.6624160704459</c:v>
                </c:pt>
                <c:pt idx="1677">
                  <c:v>5981.7183586515721</c:v>
                </c:pt>
                <c:pt idx="1678">
                  <c:v>6247.3704567951427</c:v>
                </c:pt>
                <c:pt idx="1679">
                  <c:v>5742.5715931146187</c:v>
                </c:pt>
                <c:pt idx="1680">
                  <c:v>5204.8692445629649</c:v>
                </c:pt>
                <c:pt idx="1681">
                  <c:v>4519.0006292822154</c:v>
                </c:pt>
                <c:pt idx="1682">
                  <c:v>4234.8665076233128</c:v>
                </c:pt>
                <c:pt idx="1683">
                  <c:v>3709.3865060089011</c:v>
                </c:pt>
                <c:pt idx="1684">
                  <c:v>3773.9303989538412</c:v>
                </c:pt>
                <c:pt idx="1685">
                  <c:v>3722.2197260233352</c:v>
                </c:pt>
                <c:pt idx="1686">
                  <c:v>3344.9223137685208</c:v>
                </c:pt>
                <c:pt idx="1687">
                  <c:v>3847.0592758578032</c:v>
                </c:pt>
                <c:pt idx="1688">
                  <c:v>4022.3900548746878</c:v>
                </c:pt>
                <c:pt idx="1689">
                  <c:v>4329.0932566740657</c:v>
                </c:pt>
                <c:pt idx="1690">
                  <c:v>4810.339753855782</c:v>
                </c:pt>
                <c:pt idx="1691">
                  <c:v>5120.8444706720284</c:v>
                </c:pt>
                <c:pt idx="1692">
                  <c:v>5683.4099743898832</c:v>
                </c:pt>
                <c:pt idx="1693">
                  <c:v>5745.7552574790734</c:v>
                </c:pt>
                <c:pt idx="1694">
                  <c:v>6059.893015066441</c:v>
                </c:pt>
                <c:pt idx="1695">
                  <c:v>5724.7553004784713</c:v>
                </c:pt>
                <c:pt idx="1696">
                  <c:v>6284.3754006304735</c:v>
                </c:pt>
                <c:pt idx="1697">
                  <c:v>5956.3564508251384</c:v>
                </c:pt>
                <c:pt idx="1698">
                  <c:v>6267.9406097151941</c:v>
                </c:pt>
                <c:pt idx="1699">
                  <c:v>6371.0167543479383</c:v>
                </c:pt>
                <c:pt idx="1700">
                  <c:v>6340.3687964355804</c:v>
                </c:pt>
                <c:pt idx="1701">
                  <c:v>6032.8495317278521</c:v>
                </c:pt>
                <c:pt idx="1702">
                  <c:v>5861.915406292962</c:v>
                </c:pt>
                <c:pt idx="1703">
                  <c:v>5761.4044891925687</c:v>
                </c:pt>
                <c:pt idx="1704">
                  <c:v>5048.1795946761449</c:v>
                </c:pt>
                <c:pt idx="1705">
                  <c:v>4263.9194851825596</c:v>
                </c:pt>
                <c:pt idx="1706">
                  <c:v>4075.6044674724531</c:v>
                </c:pt>
                <c:pt idx="1707">
                  <c:v>3935.4568250831649</c:v>
                </c:pt>
                <c:pt idx="1708">
                  <c:v>3421.7011116467602</c:v>
                </c:pt>
                <c:pt idx="1709">
                  <c:v>3232.1534055483662</c:v>
                </c:pt>
                <c:pt idx="1710">
                  <c:v>3276.9132964236901</c:v>
                </c:pt>
                <c:pt idx="1711">
                  <c:v>3708.3032902635719</c:v>
                </c:pt>
                <c:pt idx="1712">
                  <c:v>4150.4239347711164</c:v>
                </c:pt>
                <c:pt idx="1713">
                  <c:v>4711.3762832912316</c:v>
                </c:pt>
                <c:pt idx="1714">
                  <c:v>5069.5257035473142</c:v>
                </c:pt>
                <c:pt idx="1715">
                  <c:v>5191.3902954058922</c:v>
                </c:pt>
                <c:pt idx="1716">
                  <c:v>5496.729498775594</c:v>
                </c:pt>
                <c:pt idx="1717">
                  <c:v>5681.9207753179617</c:v>
                </c:pt>
                <c:pt idx="1718">
                  <c:v>5914.373312990122</c:v>
                </c:pt>
                <c:pt idx="1719">
                  <c:v>6358.9348615587214</c:v>
                </c:pt>
                <c:pt idx="1720">
                  <c:v>6420.7266573691859</c:v>
                </c:pt>
                <c:pt idx="1721">
                  <c:v>6181.2988954332995</c:v>
                </c:pt>
                <c:pt idx="1722">
                  <c:v>6101.0343914118603</c:v>
                </c:pt>
                <c:pt idx="1723">
                  <c:v>6573.4468195594254</c:v>
                </c:pt>
                <c:pt idx="1724">
                  <c:v>6181.2515237870239</c:v>
                </c:pt>
                <c:pt idx="1725">
                  <c:v>5821.6071455988404</c:v>
                </c:pt>
                <c:pt idx="1726">
                  <c:v>5993.0301402657133</c:v>
                </c:pt>
                <c:pt idx="1727">
                  <c:v>5809.1257100591729</c:v>
                </c:pt>
                <c:pt idx="1728">
                  <c:v>5135.154527460234</c:v>
                </c:pt>
                <c:pt idx="1729">
                  <c:v>4247.4048400718384</c:v>
                </c:pt>
                <c:pt idx="1730">
                  <c:v>3969.3338945057062</c:v>
                </c:pt>
                <c:pt idx="1731">
                  <c:v>4138.7550214146049</c:v>
                </c:pt>
                <c:pt idx="1732">
                  <c:v>3430.7167919345702</c:v>
                </c:pt>
                <c:pt idx="1733">
                  <c:v>3349.6045387907479</c:v>
                </c:pt>
                <c:pt idx="1734">
                  <c:v>3572.164315564537</c:v>
                </c:pt>
                <c:pt idx="1735">
                  <c:v>3327.9485381928748</c:v>
                </c:pt>
                <c:pt idx="1736">
                  <c:v>4032.6096237605661</c:v>
                </c:pt>
                <c:pt idx="1737">
                  <c:v>4395.7085735608634</c:v>
                </c:pt>
                <c:pt idx="1738">
                  <c:v>5009.3005419581514</c:v>
                </c:pt>
                <c:pt idx="1739">
                  <c:v>5344.0102826245948</c:v>
                </c:pt>
                <c:pt idx="1740">
                  <c:v>5801.5462985183513</c:v>
                </c:pt>
                <c:pt idx="1741">
                  <c:v>6199.8245342984428</c:v>
                </c:pt>
                <c:pt idx="1742">
                  <c:v>5940.7885346797084</c:v>
                </c:pt>
                <c:pt idx="1743">
                  <c:v>6046.7598177162517</c:v>
                </c:pt>
                <c:pt idx="1744">
                  <c:v>6151.3558786877302</c:v>
                </c:pt>
                <c:pt idx="1745">
                  <c:v>6274.6841702782804</c:v>
                </c:pt>
                <c:pt idx="1746">
                  <c:v>6325.3117308531846</c:v>
                </c:pt>
                <c:pt idx="1747">
                  <c:v>6332.396142892645</c:v>
                </c:pt>
                <c:pt idx="1748">
                  <c:v>6120.4917360854024</c:v>
                </c:pt>
                <c:pt idx="1749">
                  <c:v>5957.0554854355714</c:v>
                </c:pt>
                <c:pt idx="1750">
                  <c:v>6154.4364544675418</c:v>
                </c:pt>
                <c:pt idx="1751">
                  <c:v>5711.7253673046116</c:v>
                </c:pt>
                <c:pt idx="1752">
                  <c:v>5477.9213484575939</c:v>
                </c:pt>
                <c:pt idx="1753">
                  <c:v>4337.9490100524172</c:v>
                </c:pt>
                <c:pt idx="1754">
                  <c:v>3820.5585975516901</c:v>
                </c:pt>
                <c:pt idx="1755">
                  <c:v>4075.2083030748122</c:v>
                </c:pt>
                <c:pt idx="1756">
                  <c:v>3206.0908921477662</c:v>
                </c:pt>
                <c:pt idx="1757">
                  <c:v>3200.572062064387</c:v>
                </c:pt>
                <c:pt idx="1758">
                  <c:v>3222.406069115686</c:v>
                </c:pt>
                <c:pt idx="1759">
                  <c:v>3475.439520911495</c:v>
                </c:pt>
                <c:pt idx="1760">
                  <c:v>4323.1637680891954</c:v>
                </c:pt>
                <c:pt idx="1761">
                  <c:v>4579.3147310136501</c:v>
                </c:pt>
                <c:pt idx="1762">
                  <c:v>4686.6550244565296</c:v>
                </c:pt>
                <c:pt idx="1763">
                  <c:v>5622.4314083781956</c:v>
                </c:pt>
                <c:pt idx="1764">
                  <c:v>5717.3689485626337</c:v>
                </c:pt>
                <c:pt idx="1765">
                  <c:v>6168.1203770115853</c:v>
                </c:pt>
                <c:pt idx="1766">
                  <c:v>6300.7637703529444</c:v>
                </c:pt>
                <c:pt idx="1767">
                  <c:v>6218.2263071283814</c:v>
                </c:pt>
                <c:pt idx="1768">
                  <c:v>6640.6279685852369</c:v>
                </c:pt>
                <c:pt idx="1769">
                  <c:v>6546.5627920129809</c:v>
                </c:pt>
                <c:pt idx="1770">
                  <c:v>6457.1750852273417</c:v>
                </c:pt>
                <c:pt idx="1771">
                  <c:v>6327.3421049787639</c:v>
                </c:pt>
                <c:pt idx="1772">
                  <c:v>6232.7202653880822</c:v>
                </c:pt>
                <c:pt idx="1773">
                  <c:v>5681.6811128956024</c:v>
                </c:pt>
                <c:pt idx="1774">
                  <c:v>5943.8393316039273</c:v>
                </c:pt>
                <c:pt idx="1775">
                  <c:v>5927.7374672106389</c:v>
                </c:pt>
                <c:pt idx="1776">
                  <c:v>5506.1721328087424</c:v>
                </c:pt>
                <c:pt idx="1777">
                  <c:v>4223.9169480692544</c:v>
                </c:pt>
                <c:pt idx="1778">
                  <c:v>4040.2486333776001</c:v>
                </c:pt>
                <c:pt idx="1779">
                  <c:v>3663.8800235424719</c:v>
                </c:pt>
                <c:pt idx="1780">
                  <c:v>3674.3517457645712</c:v>
                </c:pt>
                <c:pt idx="1781">
                  <c:v>3203.3794150349172</c:v>
                </c:pt>
                <c:pt idx="1782">
                  <c:v>3677.1018933727528</c:v>
                </c:pt>
                <c:pt idx="1783">
                  <c:v>3867.3563577099462</c:v>
                </c:pt>
                <c:pt idx="1784">
                  <c:v>4097.702652028076</c:v>
                </c:pt>
                <c:pt idx="1785">
                  <c:v>4421.7818877270474</c:v>
                </c:pt>
                <c:pt idx="1786">
                  <c:v>5031.8879380872704</c:v>
                </c:pt>
                <c:pt idx="1787">
                  <c:v>5458.7311128448928</c:v>
                </c:pt>
                <c:pt idx="1788">
                  <c:v>5948.7791953827546</c:v>
                </c:pt>
                <c:pt idx="1789">
                  <c:v>5888.9011222918034</c:v>
                </c:pt>
                <c:pt idx="1790">
                  <c:v>6481.604523560768</c:v>
                </c:pt>
                <c:pt idx="1791">
                  <c:v>6252.0732347004914</c:v>
                </c:pt>
                <c:pt idx="1792">
                  <c:v>6032.1103917781302</c:v>
                </c:pt>
                <c:pt idx="1793">
                  <c:v>6464.3191268429628</c:v>
                </c:pt>
                <c:pt idx="1794">
                  <c:v>6474.8751182050401</c:v>
                </c:pt>
                <c:pt idx="1795">
                  <c:v>6215.3402828659528</c:v>
                </c:pt>
                <c:pt idx="1796">
                  <c:v>6376.9764048776024</c:v>
                </c:pt>
                <c:pt idx="1797">
                  <c:v>6141.8694147275528</c:v>
                </c:pt>
                <c:pt idx="1798">
                  <c:v>5754.2264360689196</c:v>
                </c:pt>
                <c:pt idx="1799">
                  <c:v>5936.8651001277804</c:v>
                </c:pt>
                <c:pt idx="1800">
                  <c:v>5291.2185179315866</c:v>
                </c:pt>
                <c:pt idx="1801">
                  <c:v>4362.9615628604624</c:v>
                </c:pt>
                <c:pt idx="1802">
                  <c:v>4055.8695695330712</c:v>
                </c:pt>
                <c:pt idx="1803">
                  <c:v>3815.9077149140112</c:v>
                </c:pt>
                <c:pt idx="1804">
                  <c:v>3434.5195120495919</c:v>
                </c:pt>
                <c:pt idx="1805">
                  <c:v>3573.3883685264959</c:v>
                </c:pt>
                <c:pt idx="1806">
                  <c:v>3667.4962229901712</c:v>
                </c:pt>
                <c:pt idx="1807">
                  <c:v>3673.9250458192969</c:v>
                </c:pt>
                <c:pt idx="1808">
                  <c:v>4288.9019983609514</c:v>
                </c:pt>
                <c:pt idx="1809">
                  <c:v>4813.2879800404398</c:v>
                </c:pt>
                <c:pt idx="1810">
                  <c:v>4981.5229727225233</c:v>
                </c:pt>
                <c:pt idx="1811">
                  <c:v>5499.8658559922396</c:v>
                </c:pt>
                <c:pt idx="1812">
                  <c:v>5683.4410492462976</c:v>
                </c:pt>
                <c:pt idx="1813">
                  <c:v>6150.8315459189662</c:v>
                </c:pt>
                <c:pt idx="1814">
                  <c:v>6339.6184052820627</c:v>
                </c:pt>
                <c:pt idx="1815">
                  <c:v>6415.7091515967404</c:v>
                </c:pt>
                <c:pt idx="1816">
                  <c:v>6322.7855686251851</c:v>
                </c:pt>
                <c:pt idx="1817">
                  <c:v>6537.13177112413</c:v>
                </c:pt>
                <c:pt idx="1818">
                  <c:v>6813.4104459670771</c:v>
                </c:pt>
                <c:pt idx="1819">
                  <c:v>6212.3514017962134</c:v>
                </c:pt>
                <c:pt idx="1820">
                  <c:v>6294.6060392654999</c:v>
                </c:pt>
                <c:pt idx="1821">
                  <c:v>5951.1203809733934</c:v>
                </c:pt>
                <c:pt idx="1822">
                  <c:v>6241.1800895865326</c:v>
                </c:pt>
                <c:pt idx="1823">
                  <c:v>5905.581603003704</c:v>
                </c:pt>
                <c:pt idx="1824">
                  <c:v>5254.6253784336259</c:v>
                </c:pt>
                <c:pt idx="1825">
                  <c:v>4379.3137969024992</c:v>
                </c:pt>
                <c:pt idx="1826">
                  <c:v>4106.716008140912</c:v>
                </c:pt>
                <c:pt idx="1827">
                  <c:v>3516.9472741087611</c:v>
                </c:pt>
                <c:pt idx="1828">
                  <c:v>3530.7288763784022</c:v>
                </c:pt>
                <c:pt idx="1829">
                  <c:v>3181.511425437157</c:v>
                </c:pt>
                <c:pt idx="1830">
                  <c:v>3291.3613168176098</c:v>
                </c:pt>
                <c:pt idx="1831">
                  <c:v>3744.9896820801878</c:v>
                </c:pt>
                <c:pt idx="1832">
                  <c:v>4004.6345495701921</c:v>
                </c:pt>
                <c:pt idx="1833">
                  <c:v>4397.2669233319757</c:v>
                </c:pt>
                <c:pt idx="1834">
                  <c:v>4810.0909698843234</c:v>
                </c:pt>
                <c:pt idx="1835">
                  <c:v>5508.0582558971646</c:v>
                </c:pt>
                <c:pt idx="1836">
                  <c:v>5747.7540460432156</c:v>
                </c:pt>
                <c:pt idx="1837">
                  <c:v>5839.2140835469481</c:v>
                </c:pt>
                <c:pt idx="1838">
                  <c:v>5957.6721111956649</c:v>
                </c:pt>
                <c:pt idx="1839">
                  <c:v>6050.4788051804981</c:v>
                </c:pt>
                <c:pt idx="1840">
                  <c:v>6859.3139385878803</c:v>
                </c:pt>
                <c:pt idx="1841">
                  <c:v>6259.3284481830924</c:v>
                </c:pt>
                <c:pt idx="1842">
                  <c:v>6454.3535515418635</c:v>
                </c:pt>
                <c:pt idx="1843">
                  <c:v>6753.8011026096046</c:v>
                </c:pt>
                <c:pt idx="1844">
                  <c:v>6304.753347734314</c:v>
                </c:pt>
                <c:pt idx="1845">
                  <c:v>6175.7015096928544</c:v>
                </c:pt>
                <c:pt idx="1846">
                  <c:v>6071.8045233246348</c:v>
                </c:pt>
                <c:pt idx="1847">
                  <c:v>5828.005394322734</c:v>
                </c:pt>
                <c:pt idx="1848">
                  <c:v>5355.3226210758648</c:v>
                </c:pt>
                <c:pt idx="1849">
                  <c:v>4672.65367667381</c:v>
                </c:pt>
                <c:pt idx="1850">
                  <c:v>3981.21462008036</c:v>
                </c:pt>
                <c:pt idx="1851">
                  <c:v>3711.8147808865601</c:v>
                </c:pt>
                <c:pt idx="1852">
                  <c:v>3831.79789296833</c:v>
                </c:pt>
                <c:pt idx="1853">
                  <c:v>3703.246549198213</c:v>
                </c:pt>
                <c:pt idx="1854">
                  <c:v>3361.2330026964501</c:v>
                </c:pt>
                <c:pt idx="1855">
                  <c:v>4082.0719162768219</c:v>
                </c:pt>
                <c:pt idx="1856">
                  <c:v>3995.7444363569762</c:v>
                </c:pt>
                <c:pt idx="1857">
                  <c:v>4431.3050389723003</c:v>
                </c:pt>
                <c:pt idx="1858">
                  <c:v>4672.1950275170602</c:v>
                </c:pt>
                <c:pt idx="1859">
                  <c:v>5138.6837887225774</c:v>
                </c:pt>
                <c:pt idx="1860">
                  <c:v>5485.5037050018736</c:v>
                </c:pt>
                <c:pt idx="1861">
                  <c:v>6255.1311196001334</c:v>
                </c:pt>
                <c:pt idx="1862">
                  <c:v>6320.7760221371864</c:v>
                </c:pt>
                <c:pt idx="1863">
                  <c:v>6014.8408194146414</c:v>
                </c:pt>
                <c:pt idx="1864">
                  <c:v>6108.7843148909669</c:v>
                </c:pt>
                <c:pt idx="1865">
                  <c:v>6405.9895054097624</c:v>
                </c:pt>
                <c:pt idx="1866">
                  <c:v>6110.9380011066096</c:v>
                </c:pt>
                <c:pt idx="1867">
                  <c:v>6456.2600576237346</c:v>
                </c:pt>
                <c:pt idx="1868">
                  <c:v>6727.0502322684824</c:v>
                </c:pt>
                <c:pt idx="1869">
                  <c:v>6048.6692323831376</c:v>
                </c:pt>
                <c:pt idx="1870">
                  <c:v>6016.4759345587854</c:v>
                </c:pt>
                <c:pt idx="1871">
                  <c:v>5690.29398724579</c:v>
                </c:pt>
                <c:pt idx="1872">
                  <c:v>5204.9662613487144</c:v>
                </c:pt>
                <c:pt idx="1873">
                  <c:v>4431.1698237436076</c:v>
                </c:pt>
                <c:pt idx="1874">
                  <c:v>4133.310027745405</c:v>
                </c:pt>
                <c:pt idx="1875">
                  <c:v>3690.846985516449</c:v>
                </c:pt>
                <c:pt idx="1876">
                  <c:v>3747.0854803696088</c:v>
                </c:pt>
                <c:pt idx="1877">
                  <c:v>3452.3351655179272</c:v>
                </c:pt>
                <c:pt idx="1878">
                  <c:v>3548.2590485146711</c:v>
                </c:pt>
                <c:pt idx="1879">
                  <c:v>3650.1611224308972</c:v>
                </c:pt>
                <c:pt idx="1880">
                  <c:v>3871.105315463205</c:v>
                </c:pt>
                <c:pt idx="1881">
                  <c:v>4821.7304689443663</c:v>
                </c:pt>
                <c:pt idx="1882">
                  <c:v>4953.984844127448</c:v>
                </c:pt>
                <c:pt idx="1883">
                  <c:v>5598.9091954033202</c:v>
                </c:pt>
                <c:pt idx="1884">
                  <c:v>5714.3882554185257</c:v>
                </c:pt>
                <c:pt idx="1885">
                  <c:v>6002.6455192818848</c:v>
                </c:pt>
                <c:pt idx="1886">
                  <c:v>6228.7614402700938</c:v>
                </c:pt>
                <c:pt idx="1887">
                  <c:v>6602.4619520284896</c:v>
                </c:pt>
                <c:pt idx="1888">
                  <c:v>6337.0020121708303</c:v>
                </c:pt>
                <c:pt idx="1889">
                  <c:v>6633.7320256446947</c:v>
                </c:pt>
                <c:pt idx="1890">
                  <c:v>6102.6940378908221</c:v>
                </c:pt>
                <c:pt idx="1891">
                  <c:v>6546.5365215454904</c:v>
                </c:pt>
                <c:pt idx="1892">
                  <c:v>6406.669294308268</c:v>
                </c:pt>
                <c:pt idx="1893">
                  <c:v>6237.7992423631031</c:v>
                </c:pt>
                <c:pt idx="1894">
                  <c:v>6022.1624166429356</c:v>
                </c:pt>
                <c:pt idx="1895">
                  <c:v>5818.2120882611734</c:v>
                </c:pt>
                <c:pt idx="1896">
                  <c:v>5462.5780214836959</c:v>
                </c:pt>
                <c:pt idx="1897">
                  <c:v>4592.8136088211304</c:v>
                </c:pt>
                <c:pt idx="1898">
                  <c:v>3831.275987137325</c:v>
                </c:pt>
                <c:pt idx="1899">
                  <c:v>3587.8733992265929</c:v>
                </c:pt>
                <c:pt idx="1900">
                  <c:v>3606.907919697232</c:v>
                </c:pt>
                <c:pt idx="1901">
                  <c:v>3628.8202133070622</c:v>
                </c:pt>
                <c:pt idx="1902">
                  <c:v>3541.4240035618891</c:v>
                </c:pt>
                <c:pt idx="1903">
                  <c:v>3441.5507281987848</c:v>
                </c:pt>
                <c:pt idx="1904">
                  <c:v>3904.0129972261898</c:v>
                </c:pt>
                <c:pt idx="1905">
                  <c:v>4365.6433877089275</c:v>
                </c:pt>
                <c:pt idx="1906">
                  <c:v>4834.1140016530526</c:v>
                </c:pt>
                <c:pt idx="1907">
                  <c:v>5039.5170599042094</c:v>
                </c:pt>
                <c:pt idx="1908">
                  <c:v>5589.2220189880072</c:v>
                </c:pt>
                <c:pt idx="1909">
                  <c:v>5910.7234393663502</c:v>
                </c:pt>
                <c:pt idx="1910">
                  <c:v>6087.1743744394053</c:v>
                </c:pt>
                <c:pt idx="1911">
                  <c:v>6111.8286730086202</c:v>
                </c:pt>
                <c:pt idx="1912">
                  <c:v>6453.4054199368493</c:v>
                </c:pt>
                <c:pt idx="1913">
                  <c:v>6323.9372873329776</c:v>
                </c:pt>
                <c:pt idx="1914">
                  <c:v>6390.3177569420104</c:v>
                </c:pt>
                <c:pt idx="1915">
                  <c:v>6354.6335227263626</c:v>
                </c:pt>
                <c:pt idx="1916">
                  <c:v>6186.079373069073</c:v>
                </c:pt>
                <c:pt idx="1917">
                  <c:v>5966.2260448290644</c:v>
                </c:pt>
                <c:pt idx="1918">
                  <c:v>5582.977340649757</c:v>
                </c:pt>
                <c:pt idx="1919">
                  <c:v>5524.1287232094182</c:v>
                </c:pt>
                <c:pt idx="1920">
                  <c:v>4894.7704243783537</c:v>
                </c:pt>
                <c:pt idx="1921">
                  <c:v>4683.3295766192559</c:v>
                </c:pt>
                <c:pt idx="1922">
                  <c:v>4083.7436164758769</c:v>
                </c:pt>
                <c:pt idx="1923">
                  <c:v>3754.6375008039772</c:v>
                </c:pt>
                <c:pt idx="1924">
                  <c:v>3380.9222789361452</c:v>
                </c:pt>
                <c:pt idx="1925">
                  <c:v>3636.464142805803</c:v>
                </c:pt>
                <c:pt idx="1926">
                  <c:v>3408.2657053953649</c:v>
                </c:pt>
                <c:pt idx="1927">
                  <c:v>3941.3415624607401</c:v>
                </c:pt>
                <c:pt idx="1928">
                  <c:v>3824.6946226903228</c:v>
                </c:pt>
                <c:pt idx="1929">
                  <c:v>4426.7025973960208</c:v>
                </c:pt>
                <c:pt idx="1930">
                  <c:v>4998.6512862311029</c:v>
                </c:pt>
                <c:pt idx="1931">
                  <c:v>5708.855689580796</c:v>
                </c:pt>
                <c:pt idx="1932">
                  <c:v>5978.7256392370664</c:v>
                </c:pt>
                <c:pt idx="1933">
                  <c:v>5806.5655253142741</c:v>
                </c:pt>
                <c:pt idx="1934">
                  <c:v>5930.2892214705498</c:v>
                </c:pt>
                <c:pt idx="1935">
                  <c:v>6081.5177187205354</c:v>
                </c:pt>
                <c:pt idx="1936">
                  <c:v>6124.3058871132534</c:v>
                </c:pt>
                <c:pt idx="1937">
                  <c:v>6397.4655758721874</c:v>
                </c:pt>
                <c:pt idx="1938">
                  <c:v>6627.6426596539241</c:v>
                </c:pt>
                <c:pt idx="1939">
                  <c:v>6911.3460153517744</c:v>
                </c:pt>
                <c:pt idx="1940">
                  <c:v>5964.3980767414423</c:v>
                </c:pt>
                <c:pt idx="1941">
                  <c:v>6303.5773974867698</c:v>
                </c:pt>
                <c:pt idx="1942">
                  <c:v>5944.5061657573742</c:v>
                </c:pt>
                <c:pt idx="1943">
                  <c:v>5631.7224659156818</c:v>
                </c:pt>
                <c:pt idx="1944">
                  <c:v>5022.9274616041157</c:v>
                </c:pt>
                <c:pt idx="1945">
                  <c:v>4621.2440754359413</c:v>
                </c:pt>
                <c:pt idx="1946">
                  <c:v>4391.4753418346563</c:v>
                </c:pt>
                <c:pt idx="1947">
                  <c:v>3643.4380474529262</c:v>
                </c:pt>
                <c:pt idx="1948">
                  <c:v>3528.4352508730781</c:v>
                </c:pt>
                <c:pt idx="1949">
                  <c:v>3449.4105422311068</c:v>
                </c:pt>
                <c:pt idx="1950">
                  <c:v>3628.5908370690759</c:v>
                </c:pt>
                <c:pt idx="1951">
                  <c:v>3852.162720311414</c:v>
                </c:pt>
                <c:pt idx="1952">
                  <c:v>4169.2158775102171</c:v>
                </c:pt>
                <c:pt idx="1953">
                  <c:v>4704.0248067084403</c:v>
                </c:pt>
                <c:pt idx="1954">
                  <c:v>5112.4862846001324</c:v>
                </c:pt>
                <c:pt idx="1955">
                  <c:v>5308.4968331209784</c:v>
                </c:pt>
                <c:pt idx="1956">
                  <c:v>5897.9575750793119</c:v>
                </c:pt>
                <c:pt idx="1957">
                  <c:v>6150.9568127132025</c:v>
                </c:pt>
                <c:pt idx="1958">
                  <c:v>6113.337351148446</c:v>
                </c:pt>
                <c:pt idx="1959">
                  <c:v>6237.7402131354629</c:v>
                </c:pt>
                <c:pt idx="1960">
                  <c:v>6138.389398934255</c:v>
                </c:pt>
                <c:pt idx="1961">
                  <c:v>6079.9840384939034</c:v>
                </c:pt>
                <c:pt idx="1962">
                  <c:v>6283.316248694754</c:v>
                </c:pt>
                <c:pt idx="1963">
                  <c:v>6466.1620019000011</c:v>
                </c:pt>
                <c:pt idx="1964">
                  <c:v>6110.415208581534</c:v>
                </c:pt>
                <c:pt idx="1965">
                  <c:v>6335.7275383806482</c:v>
                </c:pt>
                <c:pt idx="1966">
                  <c:v>6087.1109766808431</c:v>
                </c:pt>
                <c:pt idx="1967">
                  <c:v>5915.0678807631984</c:v>
                </c:pt>
                <c:pt idx="1968">
                  <c:v>4806.2784554967584</c:v>
                </c:pt>
                <c:pt idx="1969">
                  <c:v>4558.3702863845874</c:v>
                </c:pt>
                <c:pt idx="1970">
                  <c:v>3880.8762414405101</c:v>
                </c:pt>
                <c:pt idx="1971">
                  <c:v>3832.7838969135641</c:v>
                </c:pt>
                <c:pt idx="1972">
                  <c:v>3426.6111520597728</c:v>
                </c:pt>
                <c:pt idx="1973">
                  <c:v>3731.5289517694241</c:v>
                </c:pt>
                <c:pt idx="1974">
                  <c:v>3372.2356949545051</c:v>
                </c:pt>
                <c:pt idx="1975">
                  <c:v>3953.2618034284851</c:v>
                </c:pt>
                <c:pt idx="1976">
                  <c:v>3785.8400394310102</c:v>
                </c:pt>
                <c:pt idx="1977">
                  <c:v>4773.6924473552344</c:v>
                </c:pt>
                <c:pt idx="1978">
                  <c:v>5393.258278465305</c:v>
                </c:pt>
                <c:pt idx="1979">
                  <c:v>5181.5200015363953</c:v>
                </c:pt>
                <c:pt idx="1980">
                  <c:v>5842.1546503478703</c:v>
                </c:pt>
                <c:pt idx="1981">
                  <c:v>5835.6062792331759</c:v>
                </c:pt>
                <c:pt idx="1982">
                  <c:v>6123.1358723778703</c:v>
                </c:pt>
                <c:pt idx="1983">
                  <c:v>6118.5501084043244</c:v>
                </c:pt>
                <c:pt idx="1984">
                  <c:v>6240.6438938762594</c:v>
                </c:pt>
                <c:pt idx="1985">
                  <c:v>6122.157389891152</c:v>
                </c:pt>
                <c:pt idx="1986">
                  <c:v>6480.59747180678</c:v>
                </c:pt>
                <c:pt idx="1987">
                  <c:v>6341.8591272687927</c:v>
                </c:pt>
                <c:pt idx="1988">
                  <c:v>6538.0423837230746</c:v>
                </c:pt>
                <c:pt idx="1989">
                  <c:v>5881.3647670456303</c:v>
                </c:pt>
                <c:pt idx="1990">
                  <c:v>5924.9704701843766</c:v>
                </c:pt>
                <c:pt idx="1991">
                  <c:v>5865.2980988700383</c:v>
                </c:pt>
                <c:pt idx="1992">
                  <c:v>5283.0295342053432</c:v>
                </c:pt>
                <c:pt idx="1993">
                  <c:v>4246.1258299752462</c:v>
                </c:pt>
                <c:pt idx="1994">
                  <c:v>4026.513777287541</c:v>
                </c:pt>
                <c:pt idx="1995">
                  <c:v>3795.2446801467281</c:v>
                </c:pt>
                <c:pt idx="1996">
                  <c:v>3408.393406287485</c:v>
                </c:pt>
                <c:pt idx="1997">
                  <c:v>3459.0213778872062</c:v>
                </c:pt>
                <c:pt idx="1998">
                  <c:v>3459.6265651313688</c:v>
                </c:pt>
                <c:pt idx="1999">
                  <c:v>3957.118130218013</c:v>
                </c:pt>
                <c:pt idx="2000">
                  <c:v>4268.4770008098994</c:v>
                </c:pt>
                <c:pt idx="2001">
                  <c:v>4675.4718087090396</c:v>
                </c:pt>
                <c:pt idx="2002">
                  <c:v>5274.5341005648124</c:v>
                </c:pt>
                <c:pt idx="2003">
                  <c:v>5749.7637912988585</c:v>
                </c:pt>
                <c:pt idx="2004">
                  <c:v>5603.5323759881476</c:v>
                </c:pt>
                <c:pt idx="2005">
                  <c:v>5626.6697804458618</c:v>
                </c:pt>
                <c:pt idx="2006">
                  <c:v>5979.9047327056014</c:v>
                </c:pt>
                <c:pt idx="2007">
                  <c:v>5808.5578022050468</c:v>
                </c:pt>
                <c:pt idx="2008">
                  <c:v>6169.548134765826</c:v>
                </c:pt>
                <c:pt idx="2009">
                  <c:v>6274.7381518986986</c:v>
                </c:pt>
                <c:pt idx="2010">
                  <c:v>6282.4229459465378</c:v>
                </c:pt>
                <c:pt idx="2011">
                  <c:v>6506.8274307697202</c:v>
                </c:pt>
                <c:pt idx="2012">
                  <c:v>6214.0678309618934</c:v>
                </c:pt>
                <c:pt idx="2013">
                  <c:v>5884.950382579289</c:v>
                </c:pt>
                <c:pt idx="2014">
                  <c:v>5842.2987328218314</c:v>
                </c:pt>
                <c:pt idx="2015">
                  <c:v>5804.2697138589756</c:v>
                </c:pt>
                <c:pt idx="2016">
                  <c:v>5131.4310967574247</c:v>
                </c:pt>
                <c:pt idx="2017">
                  <c:v>4185.8950198415414</c:v>
                </c:pt>
                <c:pt idx="2018">
                  <c:v>4069.0920290287831</c:v>
                </c:pt>
                <c:pt idx="2019">
                  <c:v>3517.69821488872</c:v>
                </c:pt>
                <c:pt idx="2020">
                  <c:v>3459.417429046176</c:v>
                </c:pt>
                <c:pt idx="2021">
                  <c:v>3411.5840369706498</c:v>
                </c:pt>
                <c:pt idx="2022">
                  <c:v>3737.4620025664722</c:v>
                </c:pt>
                <c:pt idx="2023">
                  <c:v>3524.6098398769332</c:v>
                </c:pt>
                <c:pt idx="2024">
                  <c:v>3709.892673211481</c:v>
                </c:pt>
                <c:pt idx="2025">
                  <c:v>4523.0463649499334</c:v>
                </c:pt>
                <c:pt idx="2026">
                  <c:v>5201.1430709610804</c:v>
                </c:pt>
                <c:pt idx="2027">
                  <c:v>5204.7456413384298</c:v>
                </c:pt>
                <c:pt idx="2028">
                  <c:v>5626.2659996056354</c:v>
                </c:pt>
                <c:pt idx="2029">
                  <c:v>5832.0596751555677</c:v>
                </c:pt>
                <c:pt idx="2030">
                  <c:v>6245.1744167844599</c:v>
                </c:pt>
                <c:pt idx="2031">
                  <c:v>5970.1653554275526</c:v>
                </c:pt>
                <c:pt idx="2032">
                  <c:v>6278.6051285740677</c:v>
                </c:pt>
                <c:pt idx="2033">
                  <c:v>6407.6855958596016</c:v>
                </c:pt>
                <c:pt idx="2034">
                  <c:v>6167.9616543558077</c:v>
                </c:pt>
                <c:pt idx="2035">
                  <c:v>6338.2997813093461</c:v>
                </c:pt>
                <c:pt idx="2036">
                  <c:v>6038.3260987850017</c:v>
                </c:pt>
                <c:pt idx="2037">
                  <c:v>5775.3794497839644</c:v>
                </c:pt>
                <c:pt idx="2038">
                  <c:v>5827.0899235031384</c:v>
                </c:pt>
                <c:pt idx="2039">
                  <c:v>5333.0056130956154</c:v>
                </c:pt>
                <c:pt idx="2040">
                  <c:v>4843.0612540750999</c:v>
                </c:pt>
                <c:pt idx="2041">
                  <c:v>4476.3597334183341</c:v>
                </c:pt>
                <c:pt idx="2042">
                  <c:v>3739.594914400765</c:v>
                </c:pt>
                <c:pt idx="2043">
                  <c:v>3659.1804621465731</c:v>
                </c:pt>
                <c:pt idx="2044">
                  <c:v>3399.6723626767612</c:v>
                </c:pt>
                <c:pt idx="2045">
                  <c:v>3467.763368156508</c:v>
                </c:pt>
                <c:pt idx="2046">
                  <c:v>3546.3842923463721</c:v>
                </c:pt>
                <c:pt idx="2047">
                  <c:v>3870.9798828447738</c:v>
                </c:pt>
                <c:pt idx="2048">
                  <c:v>3992.0374426522112</c:v>
                </c:pt>
                <c:pt idx="2049">
                  <c:v>4450.6864945427533</c:v>
                </c:pt>
                <c:pt idx="2050">
                  <c:v>4995.5861729821081</c:v>
                </c:pt>
                <c:pt idx="2051">
                  <c:v>5220.6559306105446</c:v>
                </c:pt>
                <c:pt idx="2052">
                  <c:v>5402.4320694838498</c:v>
                </c:pt>
                <c:pt idx="2053">
                  <c:v>5707.0431096195653</c:v>
                </c:pt>
                <c:pt idx="2054">
                  <c:v>6013.9277994703634</c:v>
                </c:pt>
                <c:pt idx="2055">
                  <c:v>5889.5142624619502</c:v>
                </c:pt>
                <c:pt idx="2056">
                  <c:v>6176.26206935747</c:v>
                </c:pt>
                <c:pt idx="2057">
                  <c:v>6243.7840652037903</c:v>
                </c:pt>
                <c:pt idx="2058">
                  <c:v>6201.9507436484664</c:v>
                </c:pt>
                <c:pt idx="2059">
                  <c:v>6264.2574676534314</c:v>
                </c:pt>
                <c:pt idx="2060">
                  <c:v>6029.1453443881301</c:v>
                </c:pt>
                <c:pt idx="2061">
                  <c:v>5788.6587590319814</c:v>
                </c:pt>
                <c:pt idx="2062">
                  <c:v>5890.2182136797937</c:v>
                </c:pt>
                <c:pt idx="2063">
                  <c:v>5515.317103473124</c:v>
                </c:pt>
                <c:pt idx="2064">
                  <c:v>5038.9436154622936</c:v>
                </c:pt>
                <c:pt idx="2065">
                  <c:v>4341.36156470688</c:v>
                </c:pt>
                <c:pt idx="2066">
                  <c:v>4032.8640466634552</c:v>
                </c:pt>
                <c:pt idx="2067">
                  <c:v>3503.1206499342202</c:v>
                </c:pt>
                <c:pt idx="2068">
                  <c:v>3340.5714786151548</c:v>
                </c:pt>
                <c:pt idx="2069">
                  <c:v>3251.3867927568808</c:v>
                </c:pt>
                <c:pt idx="2070">
                  <c:v>3534.1915366817939</c:v>
                </c:pt>
                <c:pt idx="2071">
                  <c:v>3738.8449436881028</c:v>
                </c:pt>
                <c:pt idx="2072">
                  <c:v>3981.5809858164539</c:v>
                </c:pt>
                <c:pt idx="2073">
                  <c:v>4355.5460299496226</c:v>
                </c:pt>
                <c:pt idx="2074">
                  <c:v>4818.4527699364226</c:v>
                </c:pt>
                <c:pt idx="2075">
                  <c:v>5285.9046720541164</c:v>
                </c:pt>
                <c:pt idx="2076">
                  <c:v>5328.9621630861038</c:v>
                </c:pt>
                <c:pt idx="2077">
                  <c:v>5521.5670141970904</c:v>
                </c:pt>
                <c:pt idx="2078">
                  <c:v>6168.9882954346494</c:v>
                </c:pt>
                <c:pt idx="2079">
                  <c:v>5924.7046153333586</c:v>
                </c:pt>
                <c:pt idx="2080">
                  <c:v>6357.5858177526788</c:v>
                </c:pt>
                <c:pt idx="2081">
                  <c:v>6211.5205659527601</c:v>
                </c:pt>
                <c:pt idx="2082">
                  <c:v>5994.8738851415001</c:v>
                </c:pt>
                <c:pt idx="2083">
                  <c:v>6291.4687488216396</c:v>
                </c:pt>
                <c:pt idx="2084">
                  <c:v>5907.4942490874073</c:v>
                </c:pt>
                <c:pt idx="2085">
                  <c:v>6012.7848240919757</c:v>
                </c:pt>
                <c:pt idx="2086">
                  <c:v>5812.9068769999203</c:v>
                </c:pt>
                <c:pt idx="2087">
                  <c:v>5711.4666485269454</c:v>
                </c:pt>
                <c:pt idx="2088">
                  <c:v>5049.8720212698963</c:v>
                </c:pt>
                <c:pt idx="2089">
                  <c:v>4496.0680323739052</c:v>
                </c:pt>
                <c:pt idx="2090">
                  <c:v>3848.1142770492279</c:v>
                </c:pt>
                <c:pt idx="2091">
                  <c:v>3677.0977596497901</c:v>
                </c:pt>
                <c:pt idx="2092">
                  <c:v>3276.3219554681182</c:v>
                </c:pt>
                <c:pt idx="2093">
                  <c:v>3322.1262477559731</c:v>
                </c:pt>
                <c:pt idx="2094">
                  <c:v>3539.2448776976048</c:v>
                </c:pt>
                <c:pt idx="2095">
                  <c:v>3553.0483350758709</c:v>
                </c:pt>
                <c:pt idx="2096">
                  <c:v>3938.4568717251859</c:v>
                </c:pt>
                <c:pt idx="2097">
                  <c:v>4521.8412121925421</c:v>
                </c:pt>
                <c:pt idx="2098">
                  <c:v>5205.6633288589801</c:v>
                </c:pt>
                <c:pt idx="2099">
                  <c:v>5255.3016439238554</c:v>
                </c:pt>
                <c:pt idx="2100">
                  <c:v>5563.0261118017261</c:v>
                </c:pt>
                <c:pt idx="2101">
                  <c:v>5706.1605976650098</c:v>
                </c:pt>
                <c:pt idx="2102">
                  <c:v>5853.6900213757999</c:v>
                </c:pt>
                <c:pt idx="2103">
                  <c:v>6018.0826865610434</c:v>
                </c:pt>
                <c:pt idx="2104">
                  <c:v>5764.4776503701232</c:v>
                </c:pt>
                <c:pt idx="2105">
                  <c:v>6097.8594505411202</c:v>
                </c:pt>
                <c:pt idx="2106">
                  <c:v>5995.6197212557699</c:v>
                </c:pt>
                <c:pt idx="2107">
                  <c:v>6332.033097084588</c:v>
                </c:pt>
                <c:pt idx="2108">
                  <c:v>6222.3051350303849</c:v>
                </c:pt>
                <c:pt idx="2109">
                  <c:v>5808.0586512059144</c:v>
                </c:pt>
                <c:pt idx="2110">
                  <c:v>5910.6075751262406</c:v>
                </c:pt>
                <c:pt idx="2111">
                  <c:v>5489.7225804029704</c:v>
                </c:pt>
                <c:pt idx="2112">
                  <c:v>5176.7767597434477</c:v>
                </c:pt>
                <c:pt idx="2113">
                  <c:v>4271.8044686071253</c:v>
                </c:pt>
                <c:pt idx="2114">
                  <c:v>3937.1122028480718</c:v>
                </c:pt>
                <c:pt idx="2115">
                  <c:v>3824.760705319035</c:v>
                </c:pt>
                <c:pt idx="2116">
                  <c:v>3466.8651437906001</c:v>
                </c:pt>
                <c:pt idx="2117">
                  <c:v>3443.251550542755</c:v>
                </c:pt>
                <c:pt idx="2118">
                  <c:v>3506.9424055692239</c:v>
                </c:pt>
                <c:pt idx="2119">
                  <c:v>3478.0232729531622</c:v>
                </c:pt>
                <c:pt idx="2120">
                  <c:v>4049.1320947694062</c:v>
                </c:pt>
                <c:pt idx="2121">
                  <c:v>4387.5625618533541</c:v>
                </c:pt>
                <c:pt idx="2122">
                  <c:v>5073.1323743689854</c:v>
                </c:pt>
                <c:pt idx="2123">
                  <c:v>5270.6287015074731</c:v>
                </c:pt>
                <c:pt idx="2124">
                  <c:v>5492.8785071330294</c:v>
                </c:pt>
                <c:pt idx="2125">
                  <c:v>5694.4365431091446</c:v>
                </c:pt>
                <c:pt idx="2126">
                  <c:v>5849.3086501166044</c:v>
                </c:pt>
                <c:pt idx="2127">
                  <c:v>5993.4335866704787</c:v>
                </c:pt>
                <c:pt idx="2128">
                  <c:v>5869.1122295514697</c:v>
                </c:pt>
                <c:pt idx="2129">
                  <c:v>6061.4347826693865</c:v>
                </c:pt>
                <c:pt idx="2130">
                  <c:v>6293.6461076487849</c:v>
                </c:pt>
                <c:pt idx="2131">
                  <c:v>6205.5492295793656</c:v>
                </c:pt>
                <c:pt idx="2132">
                  <c:v>6161.2343445630704</c:v>
                </c:pt>
                <c:pt idx="2133">
                  <c:v>5805.5853396150014</c:v>
                </c:pt>
                <c:pt idx="2134">
                  <c:v>5932.1289172039233</c:v>
                </c:pt>
                <c:pt idx="2135">
                  <c:v>5574.7516586184738</c:v>
                </c:pt>
                <c:pt idx="2136">
                  <c:v>4857.2288981600504</c:v>
                </c:pt>
                <c:pt idx="2137">
                  <c:v>4286.8289931066438</c:v>
                </c:pt>
                <c:pt idx="2138">
                  <c:v>4098.0298930451909</c:v>
                </c:pt>
                <c:pt idx="2139">
                  <c:v>3626.2378302659981</c:v>
                </c:pt>
                <c:pt idx="2140">
                  <c:v>3459.473203312431</c:v>
                </c:pt>
                <c:pt idx="2141">
                  <c:v>3425.8952840750462</c:v>
                </c:pt>
                <c:pt idx="2142">
                  <c:v>3136.4375514883309</c:v>
                </c:pt>
                <c:pt idx="2143">
                  <c:v>3702.2312229159329</c:v>
                </c:pt>
                <c:pt idx="2144">
                  <c:v>3922.4796696977792</c:v>
                </c:pt>
                <c:pt idx="2145">
                  <c:v>4746.198431128365</c:v>
                </c:pt>
                <c:pt idx="2146">
                  <c:v>4878.9663691746864</c:v>
                </c:pt>
                <c:pt idx="2147">
                  <c:v>5031.5455373319264</c:v>
                </c:pt>
                <c:pt idx="2148">
                  <c:v>5633.7363924586234</c:v>
                </c:pt>
                <c:pt idx="2149">
                  <c:v>5860.2001864378444</c:v>
                </c:pt>
                <c:pt idx="2150">
                  <c:v>5930.7173673138304</c:v>
                </c:pt>
                <c:pt idx="2151">
                  <c:v>5999.0525150047424</c:v>
                </c:pt>
                <c:pt idx="2152">
                  <c:v>5969.2817966175426</c:v>
                </c:pt>
                <c:pt idx="2153">
                  <c:v>6153.3029084538339</c:v>
                </c:pt>
                <c:pt idx="2154">
                  <c:v>6183.7084933375154</c:v>
                </c:pt>
                <c:pt idx="2155">
                  <c:v>6108.0407493588054</c:v>
                </c:pt>
                <c:pt idx="2156">
                  <c:v>6211.2082664634627</c:v>
                </c:pt>
                <c:pt idx="2157">
                  <c:v>5800.8041140090454</c:v>
                </c:pt>
                <c:pt idx="2158">
                  <c:v>5709.7972900706454</c:v>
                </c:pt>
                <c:pt idx="2159">
                  <c:v>5548.2630957381762</c:v>
                </c:pt>
                <c:pt idx="2160">
                  <c:v>4940.8980626804114</c:v>
                </c:pt>
                <c:pt idx="2161">
                  <c:v>4457.5074436754412</c:v>
                </c:pt>
                <c:pt idx="2162">
                  <c:v>3599.8096168369102</c:v>
                </c:pt>
                <c:pt idx="2163">
                  <c:v>3626.4091166919502</c:v>
                </c:pt>
                <c:pt idx="2164">
                  <c:v>3434.1928245601239</c:v>
                </c:pt>
                <c:pt idx="2165">
                  <c:v>3390.7377314109358</c:v>
                </c:pt>
                <c:pt idx="2166">
                  <c:v>3384.3727976717778</c:v>
                </c:pt>
                <c:pt idx="2167">
                  <c:v>3549.2125107371412</c:v>
                </c:pt>
                <c:pt idx="2168">
                  <c:v>4067.0606037119992</c:v>
                </c:pt>
                <c:pt idx="2169">
                  <c:v>4606.0772578475871</c:v>
                </c:pt>
                <c:pt idx="2170">
                  <c:v>4826.6610538743944</c:v>
                </c:pt>
                <c:pt idx="2171">
                  <c:v>5317.7530133294295</c:v>
                </c:pt>
                <c:pt idx="2172">
                  <c:v>5217.5434266249704</c:v>
                </c:pt>
                <c:pt idx="2173">
                  <c:v>5496.6803299184212</c:v>
                </c:pt>
                <c:pt idx="2174">
                  <c:v>5785.8751037909224</c:v>
                </c:pt>
                <c:pt idx="2175">
                  <c:v>5764.7613865335143</c:v>
                </c:pt>
                <c:pt idx="2176">
                  <c:v>5995.4841424409606</c:v>
                </c:pt>
                <c:pt idx="2177">
                  <c:v>5592.2461033322224</c:v>
                </c:pt>
                <c:pt idx="2178">
                  <c:v>5886.8931969327195</c:v>
                </c:pt>
                <c:pt idx="2179">
                  <c:v>6558.5727510871284</c:v>
                </c:pt>
                <c:pt idx="2180">
                  <c:v>6085.4828414335652</c:v>
                </c:pt>
                <c:pt idx="2181">
                  <c:v>5767.0293298349652</c:v>
                </c:pt>
                <c:pt idx="2182">
                  <c:v>5659.2403920592806</c:v>
                </c:pt>
                <c:pt idx="2183">
                  <c:v>5368.8507705986003</c:v>
                </c:pt>
                <c:pt idx="2184">
                  <c:v>4946.7150161195204</c:v>
                </c:pt>
                <c:pt idx="2185">
                  <c:v>4442.143020924017</c:v>
                </c:pt>
                <c:pt idx="2186">
                  <c:v>3844.1613512602021</c:v>
                </c:pt>
                <c:pt idx="2187">
                  <c:v>3360.6352771165962</c:v>
                </c:pt>
                <c:pt idx="2188">
                  <c:v>3430.64688671248</c:v>
                </c:pt>
                <c:pt idx="2189">
                  <c:v>3493.394628301312</c:v>
                </c:pt>
                <c:pt idx="2190">
                  <c:v>3606.1762405856002</c:v>
                </c:pt>
                <c:pt idx="2191">
                  <c:v>3545.7170485420261</c:v>
                </c:pt>
                <c:pt idx="2192">
                  <c:v>3797.2144509954242</c:v>
                </c:pt>
                <c:pt idx="2193">
                  <c:v>4344.7599443067456</c:v>
                </c:pt>
                <c:pt idx="2194">
                  <c:v>4870.3402043477854</c:v>
                </c:pt>
                <c:pt idx="2195">
                  <c:v>4996.3643425401069</c:v>
                </c:pt>
                <c:pt idx="2196">
                  <c:v>5653.0774022300357</c:v>
                </c:pt>
                <c:pt idx="2197">
                  <c:v>5623.859529098977</c:v>
                </c:pt>
                <c:pt idx="2198">
                  <c:v>5711.2039597994726</c:v>
                </c:pt>
                <c:pt idx="2199">
                  <c:v>5827.3454931807473</c:v>
                </c:pt>
                <c:pt idx="2200">
                  <c:v>6076.5006493846913</c:v>
                </c:pt>
                <c:pt idx="2201">
                  <c:v>6348.3853616527749</c:v>
                </c:pt>
                <c:pt idx="2202">
                  <c:v>6254.1127182651944</c:v>
                </c:pt>
                <c:pt idx="2203">
                  <c:v>5985.7429276700614</c:v>
                </c:pt>
                <c:pt idx="2204">
                  <c:v>5961.3127041794396</c:v>
                </c:pt>
                <c:pt idx="2205">
                  <c:v>5886.2560018341856</c:v>
                </c:pt>
                <c:pt idx="2206">
                  <c:v>5637.5100055873754</c:v>
                </c:pt>
                <c:pt idx="2207">
                  <c:v>5452.9027404344897</c:v>
                </c:pt>
                <c:pt idx="2208">
                  <c:v>5043.2328981160226</c:v>
                </c:pt>
                <c:pt idx="2209">
                  <c:v>4302.8951486304004</c:v>
                </c:pt>
                <c:pt idx="2210">
                  <c:v>4044.7457591109742</c:v>
                </c:pt>
                <c:pt idx="2211">
                  <c:v>3488.5138134918302</c:v>
                </c:pt>
                <c:pt idx="2212">
                  <c:v>3352.412150703803</c:v>
                </c:pt>
                <c:pt idx="2213">
                  <c:v>3062.3544461463821</c:v>
                </c:pt>
                <c:pt idx="2214">
                  <c:v>3298.0080641141431</c:v>
                </c:pt>
                <c:pt idx="2215">
                  <c:v>3561.0105460076152</c:v>
                </c:pt>
                <c:pt idx="2216">
                  <c:v>4083.3616039863032</c:v>
                </c:pt>
                <c:pt idx="2217">
                  <c:v>3991.767194056099</c:v>
                </c:pt>
                <c:pt idx="2218">
                  <c:v>4376.963516274267</c:v>
                </c:pt>
                <c:pt idx="2219">
                  <c:v>4941.4360223784324</c:v>
                </c:pt>
                <c:pt idx="2220">
                  <c:v>5511.8348758880866</c:v>
                </c:pt>
                <c:pt idx="2221">
                  <c:v>5737.4514333649004</c:v>
                </c:pt>
                <c:pt idx="2222">
                  <c:v>5571.0212765382139</c:v>
                </c:pt>
                <c:pt idx="2223">
                  <c:v>5859.2841236827544</c:v>
                </c:pt>
                <c:pt idx="2224">
                  <c:v>6104.1854716371454</c:v>
                </c:pt>
                <c:pt idx="2225">
                  <c:v>6005.0911730620737</c:v>
                </c:pt>
                <c:pt idx="2226">
                  <c:v>6127.6839910856124</c:v>
                </c:pt>
                <c:pt idx="2227">
                  <c:v>6034.535654485604</c:v>
                </c:pt>
                <c:pt idx="2228">
                  <c:v>6029.2436721667409</c:v>
                </c:pt>
                <c:pt idx="2229">
                  <c:v>5693.5369798311131</c:v>
                </c:pt>
                <c:pt idx="2230">
                  <c:v>5610.2771942781956</c:v>
                </c:pt>
                <c:pt idx="2231">
                  <c:v>5094.8659453561213</c:v>
                </c:pt>
                <c:pt idx="2232">
                  <c:v>4872.4223450370282</c:v>
                </c:pt>
                <c:pt idx="2233">
                  <c:v>3977.9455110224981</c:v>
                </c:pt>
                <c:pt idx="2234">
                  <c:v>3942.069365147308</c:v>
                </c:pt>
                <c:pt idx="2235">
                  <c:v>3594.424639245045</c:v>
                </c:pt>
                <c:pt idx="2236">
                  <c:v>3408.5185715336502</c:v>
                </c:pt>
                <c:pt idx="2237">
                  <c:v>3308.5494671445672</c:v>
                </c:pt>
                <c:pt idx="2238">
                  <c:v>3121.5910948194501</c:v>
                </c:pt>
                <c:pt idx="2239">
                  <c:v>3530.3710274768459</c:v>
                </c:pt>
                <c:pt idx="2240">
                  <c:v>4095.7424751731542</c:v>
                </c:pt>
                <c:pt idx="2241">
                  <c:v>4127.1610720812259</c:v>
                </c:pt>
                <c:pt idx="2242">
                  <c:v>4678.6684288637434</c:v>
                </c:pt>
                <c:pt idx="2243">
                  <c:v>4727.1995683076921</c:v>
                </c:pt>
                <c:pt idx="2244">
                  <c:v>5237.9805341486544</c:v>
                </c:pt>
                <c:pt idx="2245">
                  <c:v>5749.5208905837626</c:v>
                </c:pt>
                <c:pt idx="2246">
                  <c:v>5683.8099289568054</c:v>
                </c:pt>
                <c:pt idx="2247">
                  <c:v>5816.9901307161635</c:v>
                </c:pt>
                <c:pt idx="2248">
                  <c:v>5995.6870003325184</c:v>
                </c:pt>
                <c:pt idx="2249">
                  <c:v>5957.1211571983004</c:v>
                </c:pt>
                <c:pt idx="2250">
                  <c:v>5837.923742349064</c:v>
                </c:pt>
                <c:pt idx="2251">
                  <c:v>6167.4890506978682</c:v>
                </c:pt>
                <c:pt idx="2252">
                  <c:v>5903.1109278398744</c:v>
                </c:pt>
                <c:pt idx="2253">
                  <c:v>5591.8528765505398</c:v>
                </c:pt>
                <c:pt idx="2254">
                  <c:v>6105.0729631953773</c:v>
                </c:pt>
                <c:pt idx="2255">
                  <c:v>5421.2184682624074</c:v>
                </c:pt>
                <c:pt idx="2256">
                  <c:v>5014.4862218131102</c:v>
                </c:pt>
                <c:pt idx="2257">
                  <c:v>4405.9884372818169</c:v>
                </c:pt>
                <c:pt idx="2258">
                  <c:v>3695.4125352493711</c:v>
                </c:pt>
                <c:pt idx="2259">
                  <c:v>3765.340040763569</c:v>
                </c:pt>
                <c:pt idx="2260">
                  <c:v>3302.957350011945</c:v>
                </c:pt>
                <c:pt idx="2261">
                  <c:v>3524.4716709064141</c:v>
                </c:pt>
                <c:pt idx="2262">
                  <c:v>3186.261396923037</c:v>
                </c:pt>
                <c:pt idx="2263">
                  <c:v>3702.3801321775559</c:v>
                </c:pt>
                <c:pt idx="2264">
                  <c:v>4033.7597488334882</c:v>
                </c:pt>
                <c:pt idx="2265">
                  <c:v>4220.2845273680869</c:v>
                </c:pt>
                <c:pt idx="2266">
                  <c:v>4535.1585102100662</c:v>
                </c:pt>
                <c:pt idx="2267">
                  <c:v>5238.3260035380936</c:v>
                </c:pt>
                <c:pt idx="2268">
                  <c:v>5243.7092712603644</c:v>
                </c:pt>
                <c:pt idx="2269">
                  <c:v>5633.4328865394646</c:v>
                </c:pt>
                <c:pt idx="2270">
                  <c:v>5558.1072221653931</c:v>
                </c:pt>
                <c:pt idx="2271">
                  <c:v>5942.1106281071998</c:v>
                </c:pt>
                <c:pt idx="2272">
                  <c:v>5890.423158163605</c:v>
                </c:pt>
                <c:pt idx="2273">
                  <c:v>5960.2397216493528</c:v>
                </c:pt>
                <c:pt idx="2274">
                  <c:v>5750.5961167330952</c:v>
                </c:pt>
                <c:pt idx="2275">
                  <c:v>6158.2506736554833</c:v>
                </c:pt>
                <c:pt idx="2276">
                  <c:v>5932.2964300423309</c:v>
                </c:pt>
                <c:pt idx="2277">
                  <c:v>5708.1460627883334</c:v>
                </c:pt>
                <c:pt idx="2278">
                  <c:v>5765.7207936475297</c:v>
                </c:pt>
                <c:pt idx="2279">
                  <c:v>5429.4153720836184</c:v>
                </c:pt>
                <c:pt idx="2280">
                  <c:v>4536.6587929913794</c:v>
                </c:pt>
                <c:pt idx="2281">
                  <c:v>4283.203751228787</c:v>
                </c:pt>
                <c:pt idx="2282">
                  <c:v>3837.2531359727568</c:v>
                </c:pt>
                <c:pt idx="2283">
                  <c:v>3814.1270771954</c:v>
                </c:pt>
                <c:pt idx="2284">
                  <c:v>3425.0501218339309</c:v>
                </c:pt>
                <c:pt idx="2285">
                  <c:v>3024.9158865818672</c:v>
                </c:pt>
                <c:pt idx="2286">
                  <c:v>3175.0863897934942</c:v>
                </c:pt>
                <c:pt idx="2287">
                  <c:v>3520.5046286963461</c:v>
                </c:pt>
                <c:pt idx="2288">
                  <c:v>3895.9078368562518</c:v>
                </c:pt>
                <c:pt idx="2289">
                  <c:v>4314.9579008552182</c:v>
                </c:pt>
                <c:pt idx="2290">
                  <c:v>5042.5919785017304</c:v>
                </c:pt>
                <c:pt idx="2291">
                  <c:v>5158.8111518711348</c:v>
                </c:pt>
                <c:pt idx="2292">
                  <c:v>5058.776653959535</c:v>
                </c:pt>
                <c:pt idx="2293">
                  <c:v>5706.6062249272964</c:v>
                </c:pt>
                <c:pt idx="2294">
                  <c:v>5482.2861386617797</c:v>
                </c:pt>
                <c:pt idx="2295">
                  <c:v>5768.4879064848901</c:v>
                </c:pt>
                <c:pt idx="2296">
                  <c:v>5923.382690733134</c:v>
                </c:pt>
                <c:pt idx="2297">
                  <c:v>5953.009398095639</c:v>
                </c:pt>
                <c:pt idx="2298">
                  <c:v>5805.876587056905</c:v>
                </c:pt>
                <c:pt idx="2299">
                  <c:v>5961.1714992232864</c:v>
                </c:pt>
                <c:pt idx="2300">
                  <c:v>5931.5217387403918</c:v>
                </c:pt>
                <c:pt idx="2301">
                  <c:v>5736.397097302568</c:v>
                </c:pt>
                <c:pt idx="2302">
                  <c:v>5896.2240795692651</c:v>
                </c:pt>
                <c:pt idx="2303">
                  <c:v>5527.8350047753338</c:v>
                </c:pt>
                <c:pt idx="2304">
                  <c:v>4923.81555839052</c:v>
                </c:pt>
                <c:pt idx="2305">
                  <c:v>4229.2880382241274</c:v>
                </c:pt>
                <c:pt idx="2306">
                  <c:v>3642.1129546520601</c:v>
                </c:pt>
                <c:pt idx="2307">
                  <c:v>3535.4969665596982</c:v>
                </c:pt>
                <c:pt idx="2308">
                  <c:v>3579.8807974700671</c:v>
                </c:pt>
                <c:pt idx="2309">
                  <c:v>3066.6952728512861</c:v>
                </c:pt>
                <c:pt idx="2310">
                  <c:v>3390.127999722984</c:v>
                </c:pt>
                <c:pt idx="2311">
                  <c:v>3872.9107435953961</c:v>
                </c:pt>
                <c:pt idx="2312">
                  <c:v>3583.6760358775141</c:v>
                </c:pt>
                <c:pt idx="2313">
                  <c:v>4282.7875675986515</c:v>
                </c:pt>
                <c:pt idx="2314">
                  <c:v>5099.4773515457973</c:v>
                </c:pt>
                <c:pt idx="2315">
                  <c:v>5141.8410044052634</c:v>
                </c:pt>
                <c:pt idx="2316">
                  <c:v>5370.3403393477802</c:v>
                </c:pt>
                <c:pt idx="2317">
                  <c:v>5564.5559279165</c:v>
                </c:pt>
                <c:pt idx="2318">
                  <c:v>5900.8832074998854</c:v>
                </c:pt>
                <c:pt idx="2319">
                  <c:v>5702.025678164593</c:v>
                </c:pt>
                <c:pt idx="2320">
                  <c:v>5600.2067448451626</c:v>
                </c:pt>
                <c:pt idx="2321">
                  <c:v>6163.1247331582044</c:v>
                </c:pt>
                <c:pt idx="2322">
                  <c:v>6090.157168904454</c:v>
                </c:pt>
                <c:pt idx="2323">
                  <c:v>5788.1297982112828</c:v>
                </c:pt>
                <c:pt idx="2324">
                  <c:v>5618.5100544869001</c:v>
                </c:pt>
                <c:pt idx="2325">
                  <c:v>5394.7718022417084</c:v>
                </c:pt>
                <c:pt idx="2326">
                  <c:v>5370.0448410780573</c:v>
                </c:pt>
                <c:pt idx="2327">
                  <c:v>5367.6018450262509</c:v>
                </c:pt>
                <c:pt idx="2328">
                  <c:v>4755.5302731608936</c:v>
                </c:pt>
                <c:pt idx="2329">
                  <c:v>4439.9527340543154</c:v>
                </c:pt>
                <c:pt idx="2330">
                  <c:v>4049.7653835636729</c:v>
                </c:pt>
                <c:pt idx="2331">
                  <c:v>3186.5569498948239</c:v>
                </c:pt>
                <c:pt idx="2332">
                  <c:v>3535.4055783793669</c:v>
                </c:pt>
                <c:pt idx="2333">
                  <c:v>3306.2623060297851</c:v>
                </c:pt>
                <c:pt idx="2334">
                  <c:v>3364.2598122100362</c:v>
                </c:pt>
                <c:pt idx="2335">
                  <c:v>3807.155157540552</c:v>
                </c:pt>
                <c:pt idx="2336">
                  <c:v>4119.3314632548554</c:v>
                </c:pt>
                <c:pt idx="2337">
                  <c:v>4445.0703286847447</c:v>
                </c:pt>
                <c:pt idx="2338">
                  <c:v>4585.1898783940615</c:v>
                </c:pt>
                <c:pt idx="2339">
                  <c:v>5187.6746492535758</c:v>
                </c:pt>
                <c:pt idx="2340">
                  <c:v>4915.0792603974651</c:v>
                </c:pt>
                <c:pt idx="2341">
                  <c:v>5305.95173417976</c:v>
                </c:pt>
                <c:pt idx="2342">
                  <c:v>5488.0450963001585</c:v>
                </c:pt>
                <c:pt idx="2343">
                  <c:v>5753.0943308016804</c:v>
                </c:pt>
                <c:pt idx="2344">
                  <c:v>5732.8261890402709</c:v>
                </c:pt>
                <c:pt idx="2345">
                  <c:v>5847.2348381162856</c:v>
                </c:pt>
                <c:pt idx="2346">
                  <c:v>5770.1256440024899</c:v>
                </c:pt>
                <c:pt idx="2347">
                  <c:v>5687.9078756917525</c:v>
                </c:pt>
                <c:pt idx="2348">
                  <c:v>5549.3786545551056</c:v>
                </c:pt>
                <c:pt idx="2349">
                  <c:v>5653.5697057942862</c:v>
                </c:pt>
                <c:pt idx="2350">
                  <c:v>5316.2340791560546</c:v>
                </c:pt>
                <c:pt idx="2351">
                  <c:v>5284.5753074586701</c:v>
                </c:pt>
                <c:pt idx="2352">
                  <c:v>4844.1832580016444</c:v>
                </c:pt>
                <c:pt idx="2353">
                  <c:v>4026.1218311335961</c:v>
                </c:pt>
                <c:pt idx="2354">
                  <c:v>4097.421373600082</c:v>
                </c:pt>
                <c:pt idx="2355">
                  <c:v>3617.1756469832758</c:v>
                </c:pt>
                <c:pt idx="2356">
                  <c:v>3363.2349915794562</c:v>
                </c:pt>
                <c:pt idx="2357">
                  <c:v>3023.4014417637391</c:v>
                </c:pt>
                <c:pt idx="2358">
                  <c:v>3165.9832882278288</c:v>
                </c:pt>
                <c:pt idx="2359">
                  <c:v>3550.7217002860648</c:v>
                </c:pt>
                <c:pt idx="2360">
                  <c:v>3666.5498356731518</c:v>
                </c:pt>
                <c:pt idx="2361">
                  <c:v>4409.9008146427605</c:v>
                </c:pt>
                <c:pt idx="2362">
                  <c:v>4710.4357111257677</c:v>
                </c:pt>
                <c:pt idx="2363">
                  <c:v>4987.0697174784418</c:v>
                </c:pt>
                <c:pt idx="2364">
                  <c:v>5250.7186995339653</c:v>
                </c:pt>
                <c:pt idx="2365">
                  <c:v>5630.7003565743134</c:v>
                </c:pt>
                <c:pt idx="2366">
                  <c:v>5635.6705635380004</c:v>
                </c:pt>
                <c:pt idx="2367">
                  <c:v>5760.5595429495816</c:v>
                </c:pt>
                <c:pt idx="2368">
                  <c:v>5712.0242557945458</c:v>
                </c:pt>
                <c:pt idx="2369">
                  <c:v>5815.899350879733</c:v>
                </c:pt>
                <c:pt idx="2370">
                  <c:v>5589.5300404316604</c:v>
                </c:pt>
                <c:pt idx="2371">
                  <c:v>5935.3341406715854</c:v>
                </c:pt>
                <c:pt idx="2372">
                  <c:v>5840.2228921342303</c:v>
                </c:pt>
                <c:pt idx="2373">
                  <c:v>5491.8475880396036</c:v>
                </c:pt>
                <c:pt idx="2374">
                  <c:v>5298.294014978087</c:v>
                </c:pt>
                <c:pt idx="2375">
                  <c:v>4922.0757146416709</c:v>
                </c:pt>
                <c:pt idx="2376">
                  <c:v>4699.6519159830941</c:v>
                </c:pt>
                <c:pt idx="2377">
                  <c:v>4189.3501186327558</c:v>
                </c:pt>
                <c:pt idx="2378">
                  <c:v>3949.060574802686</c:v>
                </c:pt>
                <c:pt idx="2379">
                  <c:v>3477.4229345050121</c:v>
                </c:pt>
                <c:pt idx="2380">
                  <c:v>3342.0697350159198</c:v>
                </c:pt>
                <c:pt idx="2381">
                  <c:v>3155.9115218496008</c:v>
                </c:pt>
                <c:pt idx="2382">
                  <c:v>3163.7136674497201</c:v>
                </c:pt>
                <c:pt idx="2383">
                  <c:v>3592.4010722323201</c:v>
                </c:pt>
                <c:pt idx="2384">
                  <c:v>3927.1850913026042</c:v>
                </c:pt>
                <c:pt idx="2385">
                  <c:v>4321.7814224886424</c:v>
                </c:pt>
                <c:pt idx="2386">
                  <c:v>4591.0070187090287</c:v>
                </c:pt>
                <c:pt idx="2387">
                  <c:v>5137.5526683980324</c:v>
                </c:pt>
                <c:pt idx="2388">
                  <c:v>5154.3742722080278</c:v>
                </c:pt>
                <c:pt idx="2389">
                  <c:v>5661.3387572525562</c:v>
                </c:pt>
                <c:pt idx="2390">
                  <c:v>5340.6073905961084</c:v>
                </c:pt>
                <c:pt idx="2391">
                  <c:v>5826.290701705575</c:v>
                </c:pt>
                <c:pt idx="2392">
                  <c:v>5559.8533621017714</c:v>
                </c:pt>
                <c:pt idx="2393">
                  <c:v>5793.9743704520524</c:v>
                </c:pt>
                <c:pt idx="2394">
                  <c:v>5961.0976698325721</c:v>
                </c:pt>
                <c:pt idx="2395">
                  <c:v>6045.8251956649683</c:v>
                </c:pt>
                <c:pt idx="2396">
                  <c:v>5823.5582895712796</c:v>
                </c:pt>
                <c:pt idx="2397">
                  <c:v>5567.3636293749651</c:v>
                </c:pt>
                <c:pt idx="2398">
                  <c:v>5386.7745756401328</c:v>
                </c:pt>
                <c:pt idx="2399">
                  <c:v>5159.5905867878646</c:v>
                </c:pt>
                <c:pt idx="2400">
                  <c:v>4391.0178021681786</c:v>
                </c:pt>
                <c:pt idx="2401">
                  <c:v>3771.7005849296452</c:v>
                </c:pt>
                <c:pt idx="2402">
                  <c:v>3742.2531327745419</c:v>
                </c:pt>
                <c:pt idx="2403">
                  <c:v>3192.1214813605311</c:v>
                </c:pt>
                <c:pt idx="2404">
                  <c:v>3232.202924664663</c:v>
                </c:pt>
                <c:pt idx="2405">
                  <c:v>3297.0840851288121</c:v>
                </c:pt>
                <c:pt idx="2406">
                  <c:v>3147.9427227595061</c:v>
                </c:pt>
                <c:pt idx="2407">
                  <c:v>3206.3241984462502</c:v>
                </c:pt>
                <c:pt idx="2408">
                  <c:v>3797.2491874673092</c:v>
                </c:pt>
                <c:pt idx="2409">
                  <c:v>4232.0029693574697</c:v>
                </c:pt>
                <c:pt idx="2410">
                  <c:v>4758.7667292765318</c:v>
                </c:pt>
                <c:pt idx="2411">
                  <c:v>5154.1664717357753</c:v>
                </c:pt>
                <c:pt idx="2412">
                  <c:v>4792.3830121375686</c:v>
                </c:pt>
                <c:pt idx="2413">
                  <c:v>5295.9326305902832</c:v>
                </c:pt>
                <c:pt idx="2414">
                  <c:v>5250.5018970476294</c:v>
                </c:pt>
                <c:pt idx="2415">
                  <c:v>5601.2808684910624</c:v>
                </c:pt>
                <c:pt idx="2416">
                  <c:v>5546.8402879098639</c:v>
                </c:pt>
                <c:pt idx="2417">
                  <c:v>5795.6291247750742</c:v>
                </c:pt>
                <c:pt idx="2418">
                  <c:v>5451.6864634565427</c:v>
                </c:pt>
                <c:pt idx="2419">
                  <c:v>5880.3734136908924</c:v>
                </c:pt>
                <c:pt idx="2420">
                  <c:v>5438.9694684261449</c:v>
                </c:pt>
                <c:pt idx="2421">
                  <c:v>5669.7578543986456</c:v>
                </c:pt>
                <c:pt idx="2422">
                  <c:v>5630.7740571079576</c:v>
                </c:pt>
                <c:pt idx="2423">
                  <c:v>5593.5402098104614</c:v>
                </c:pt>
                <c:pt idx="2424">
                  <c:v>4907.7463459819664</c:v>
                </c:pt>
                <c:pt idx="2425">
                  <c:v>3983.1282705237518</c:v>
                </c:pt>
                <c:pt idx="2426">
                  <c:v>3494.5132269376609</c:v>
                </c:pt>
                <c:pt idx="2427">
                  <c:v>3629.174881181641</c:v>
                </c:pt>
                <c:pt idx="2428">
                  <c:v>3203.7056749131498</c:v>
                </c:pt>
                <c:pt idx="2429">
                  <c:v>3167.0589791646948</c:v>
                </c:pt>
                <c:pt idx="2430">
                  <c:v>3050.600891918084</c:v>
                </c:pt>
                <c:pt idx="2431">
                  <c:v>3818.4841406663481</c:v>
                </c:pt>
                <c:pt idx="2432">
                  <c:v>3709.5386319596441</c:v>
                </c:pt>
                <c:pt idx="2433">
                  <c:v>4282.2329916945546</c:v>
                </c:pt>
                <c:pt idx="2434">
                  <c:v>4734.6477437749663</c:v>
                </c:pt>
                <c:pt idx="2435">
                  <c:v>5123.5348174346618</c:v>
                </c:pt>
                <c:pt idx="2436">
                  <c:v>5188.5001806531054</c:v>
                </c:pt>
                <c:pt idx="2437">
                  <c:v>5309.2505789960378</c:v>
                </c:pt>
                <c:pt idx="2438">
                  <c:v>5449.0026400614252</c:v>
                </c:pt>
                <c:pt idx="2439">
                  <c:v>5168.7334712284101</c:v>
                </c:pt>
                <c:pt idx="2440">
                  <c:v>5438.6645173300994</c:v>
                </c:pt>
                <c:pt idx="2441">
                  <c:v>5923.5185225447804</c:v>
                </c:pt>
                <c:pt idx="2442">
                  <c:v>5968.1637082279904</c:v>
                </c:pt>
                <c:pt idx="2443">
                  <c:v>5507.6559615228698</c:v>
                </c:pt>
                <c:pt idx="2444">
                  <c:v>5549.233983767228</c:v>
                </c:pt>
                <c:pt idx="2445">
                  <c:v>5488.2026490001344</c:v>
                </c:pt>
                <c:pt idx="2446">
                  <c:v>5388.6436766510997</c:v>
                </c:pt>
                <c:pt idx="2447">
                  <c:v>5377.4442656359752</c:v>
                </c:pt>
                <c:pt idx="2448">
                  <c:v>4959.3101679574938</c:v>
                </c:pt>
                <c:pt idx="2449">
                  <c:v>3976.117118812323</c:v>
                </c:pt>
                <c:pt idx="2450">
                  <c:v>3590.1386871092391</c:v>
                </c:pt>
                <c:pt idx="2451">
                  <c:v>3731.278844852709</c:v>
                </c:pt>
                <c:pt idx="2452">
                  <c:v>3161.3192145458002</c:v>
                </c:pt>
                <c:pt idx="2453">
                  <c:v>3305.0258079412329</c:v>
                </c:pt>
                <c:pt idx="2454">
                  <c:v>3237.8605623393219</c:v>
                </c:pt>
                <c:pt idx="2455">
                  <c:v>3403.7379828479302</c:v>
                </c:pt>
                <c:pt idx="2456">
                  <c:v>3715.1304080909722</c:v>
                </c:pt>
                <c:pt idx="2457">
                  <c:v>4443.4917082786678</c:v>
                </c:pt>
                <c:pt idx="2458">
                  <c:v>4749.5141348243751</c:v>
                </c:pt>
                <c:pt idx="2459">
                  <c:v>4775.3353729579603</c:v>
                </c:pt>
                <c:pt idx="2460">
                  <c:v>5247.0196749383658</c:v>
                </c:pt>
                <c:pt idx="2461">
                  <c:v>5170.6256271146003</c:v>
                </c:pt>
                <c:pt idx="2462">
                  <c:v>5607.3247003454126</c:v>
                </c:pt>
                <c:pt idx="2463">
                  <c:v>5651.0682724593098</c:v>
                </c:pt>
                <c:pt idx="2464">
                  <c:v>5664.8360057531554</c:v>
                </c:pt>
                <c:pt idx="2465">
                  <c:v>5725.6687209258334</c:v>
                </c:pt>
                <c:pt idx="2466">
                  <c:v>5780.2908152038417</c:v>
                </c:pt>
                <c:pt idx="2467">
                  <c:v>5804.0831938086376</c:v>
                </c:pt>
                <c:pt idx="2468">
                  <c:v>5490.0486244583881</c:v>
                </c:pt>
                <c:pt idx="2469">
                  <c:v>5461.0170787822481</c:v>
                </c:pt>
                <c:pt idx="2470">
                  <c:v>5230.7742944067404</c:v>
                </c:pt>
                <c:pt idx="2471">
                  <c:v>5033.8817967813648</c:v>
                </c:pt>
                <c:pt idx="2472">
                  <c:v>4553.7510712087824</c:v>
                </c:pt>
                <c:pt idx="2473">
                  <c:v>3803.1076128271761</c:v>
                </c:pt>
                <c:pt idx="2474">
                  <c:v>3492.5854352399601</c:v>
                </c:pt>
                <c:pt idx="2475">
                  <c:v>3204.8203692038769</c:v>
                </c:pt>
                <c:pt idx="2476">
                  <c:v>3514.7947199320979</c:v>
                </c:pt>
                <c:pt idx="2477">
                  <c:v>3450.9770869033382</c:v>
                </c:pt>
                <c:pt idx="2478">
                  <c:v>3188.2871693332122</c:v>
                </c:pt>
                <c:pt idx="2479">
                  <c:v>3252.215372294158</c:v>
                </c:pt>
                <c:pt idx="2480">
                  <c:v>3821.0641343817042</c:v>
                </c:pt>
                <c:pt idx="2481">
                  <c:v>4691.0146472915612</c:v>
                </c:pt>
                <c:pt idx="2482">
                  <c:v>4721.622311479995</c:v>
                </c:pt>
                <c:pt idx="2483">
                  <c:v>5122.8477637055403</c:v>
                </c:pt>
                <c:pt idx="2484">
                  <c:v>5165.6110878924401</c:v>
                </c:pt>
                <c:pt idx="2485">
                  <c:v>5115.639602503571</c:v>
                </c:pt>
                <c:pt idx="2486">
                  <c:v>5487.5706660946344</c:v>
                </c:pt>
                <c:pt idx="2487">
                  <c:v>5693.3791934944184</c:v>
                </c:pt>
                <c:pt idx="2488">
                  <c:v>5654.4914484665751</c:v>
                </c:pt>
                <c:pt idx="2489">
                  <c:v>5550.6455947073027</c:v>
                </c:pt>
                <c:pt idx="2490">
                  <c:v>5578.4913532466353</c:v>
                </c:pt>
                <c:pt idx="2491">
                  <c:v>6170.9029055180499</c:v>
                </c:pt>
                <c:pt idx="2492">
                  <c:v>5580.3569519059383</c:v>
                </c:pt>
                <c:pt idx="2493">
                  <c:v>5392.1212101779929</c:v>
                </c:pt>
                <c:pt idx="2494">
                  <c:v>5128.3176766084134</c:v>
                </c:pt>
                <c:pt idx="2495">
                  <c:v>5300.5449763028728</c:v>
                </c:pt>
                <c:pt idx="2496">
                  <c:v>4849.3188371120305</c:v>
                </c:pt>
                <c:pt idx="2497">
                  <c:v>4342.0039807728581</c:v>
                </c:pt>
                <c:pt idx="2498">
                  <c:v>3379.0693291592802</c:v>
                </c:pt>
                <c:pt idx="2499">
                  <c:v>3185.2279238372562</c:v>
                </c:pt>
                <c:pt idx="2500">
                  <c:v>3330.0421975269469</c:v>
                </c:pt>
                <c:pt idx="2501">
                  <c:v>3353.4425909432512</c:v>
                </c:pt>
                <c:pt idx="2502">
                  <c:v>3071.3465186403032</c:v>
                </c:pt>
                <c:pt idx="2503">
                  <c:v>3491.6415237067599</c:v>
                </c:pt>
                <c:pt idx="2504">
                  <c:v>3815.8706843443101</c:v>
                </c:pt>
                <c:pt idx="2505">
                  <c:v>4074.3343123111931</c:v>
                </c:pt>
                <c:pt idx="2506">
                  <c:v>4693.4848899682765</c:v>
                </c:pt>
                <c:pt idx="2507">
                  <c:v>4865.4826828538444</c:v>
                </c:pt>
                <c:pt idx="2508">
                  <c:v>5416.0301041971734</c:v>
                </c:pt>
                <c:pt idx="2509">
                  <c:v>5323.0038659323709</c:v>
                </c:pt>
                <c:pt idx="2510">
                  <c:v>5665.4146112215949</c:v>
                </c:pt>
                <c:pt idx="2511">
                  <c:v>5592.0272257392144</c:v>
                </c:pt>
                <c:pt idx="2512">
                  <c:v>5433.9688086686619</c:v>
                </c:pt>
                <c:pt idx="2513">
                  <c:v>5526.4646388133024</c:v>
                </c:pt>
                <c:pt idx="2514">
                  <c:v>5733.3955199382717</c:v>
                </c:pt>
                <c:pt idx="2515">
                  <c:v>6012.2177216430364</c:v>
                </c:pt>
                <c:pt idx="2516">
                  <c:v>5452.363627806315</c:v>
                </c:pt>
                <c:pt idx="2517">
                  <c:v>5547.5442474869214</c:v>
                </c:pt>
                <c:pt idx="2518">
                  <c:v>5276.3913855766314</c:v>
                </c:pt>
                <c:pt idx="2519">
                  <c:v>4936.4341986133904</c:v>
                </c:pt>
                <c:pt idx="2520">
                  <c:v>4240.9670296076101</c:v>
                </c:pt>
                <c:pt idx="2521">
                  <c:v>3980.6995549026569</c:v>
                </c:pt>
                <c:pt idx="2522">
                  <c:v>3494.3429915408501</c:v>
                </c:pt>
                <c:pt idx="2523">
                  <c:v>3575.5545746019652</c:v>
                </c:pt>
                <c:pt idx="2524">
                  <c:v>3065.3305484151711</c:v>
                </c:pt>
                <c:pt idx="2525">
                  <c:v>2934.9763804609738</c:v>
                </c:pt>
                <c:pt idx="2526">
                  <c:v>3171.3481338383581</c:v>
                </c:pt>
                <c:pt idx="2527">
                  <c:v>3114.4410837139312</c:v>
                </c:pt>
                <c:pt idx="2528">
                  <c:v>4035.11429199535</c:v>
                </c:pt>
                <c:pt idx="2529">
                  <c:v>4206.3476073675938</c:v>
                </c:pt>
                <c:pt idx="2530">
                  <c:v>4915.4149493410914</c:v>
                </c:pt>
                <c:pt idx="2531">
                  <c:v>4541.1995413624127</c:v>
                </c:pt>
                <c:pt idx="2532">
                  <c:v>5054.3846340386954</c:v>
                </c:pt>
                <c:pt idx="2533">
                  <c:v>5374.960161544891</c:v>
                </c:pt>
                <c:pt idx="2534">
                  <c:v>5236.1067304054441</c:v>
                </c:pt>
                <c:pt idx="2535">
                  <c:v>5355.9014077711299</c:v>
                </c:pt>
                <c:pt idx="2536">
                  <c:v>5662.1613761088802</c:v>
                </c:pt>
                <c:pt idx="2537">
                  <c:v>5636.6021337220009</c:v>
                </c:pt>
                <c:pt idx="2538">
                  <c:v>5711.3676469375532</c:v>
                </c:pt>
                <c:pt idx="2539">
                  <c:v>6096.0252965755581</c:v>
                </c:pt>
                <c:pt idx="2540">
                  <c:v>5860.5087597672709</c:v>
                </c:pt>
                <c:pt idx="2541">
                  <c:v>5256.8968270760624</c:v>
                </c:pt>
                <c:pt idx="2542">
                  <c:v>5413.0266498246901</c:v>
                </c:pt>
                <c:pt idx="2543">
                  <c:v>5359.512155814703</c:v>
                </c:pt>
                <c:pt idx="2544">
                  <c:v>4552.6440711814621</c:v>
                </c:pt>
                <c:pt idx="2545">
                  <c:v>3868.4800846902999</c:v>
                </c:pt>
                <c:pt idx="2546">
                  <c:v>3668.312676673238</c:v>
                </c:pt>
                <c:pt idx="2547">
                  <c:v>3546.1436590896001</c:v>
                </c:pt>
                <c:pt idx="2548">
                  <c:v>3389.4165424792441</c:v>
                </c:pt>
                <c:pt idx="2549">
                  <c:v>3211.6040963797432</c:v>
                </c:pt>
                <c:pt idx="2550">
                  <c:v>3421.3845536188919</c:v>
                </c:pt>
                <c:pt idx="2551">
                  <c:v>3478.0917985362021</c:v>
                </c:pt>
                <c:pt idx="2552">
                  <c:v>3888.931371516841</c:v>
                </c:pt>
                <c:pt idx="2553">
                  <c:v>4115.3141494691263</c:v>
                </c:pt>
                <c:pt idx="2554">
                  <c:v>4983.4368599911286</c:v>
                </c:pt>
                <c:pt idx="2555">
                  <c:v>4708.8097645932039</c:v>
                </c:pt>
                <c:pt idx="2556">
                  <c:v>4987.405059866277</c:v>
                </c:pt>
                <c:pt idx="2557">
                  <c:v>5331.2420856277431</c:v>
                </c:pt>
                <c:pt idx="2558">
                  <c:v>5201.5399507553384</c:v>
                </c:pt>
                <c:pt idx="2559">
                  <c:v>5495.4994022077199</c:v>
                </c:pt>
                <c:pt idx="2560">
                  <c:v>5463.5145264295434</c:v>
                </c:pt>
                <c:pt idx="2561">
                  <c:v>5593.0979477388064</c:v>
                </c:pt>
                <c:pt idx="2562">
                  <c:v>5389.2392846409439</c:v>
                </c:pt>
                <c:pt idx="2563">
                  <c:v>5680.0767779460739</c:v>
                </c:pt>
                <c:pt idx="2564">
                  <c:v>5286.1343889053414</c:v>
                </c:pt>
                <c:pt idx="2565">
                  <c:v>5243.5745094785743</c:v>
                </c:pt>
                <c:pt idx="2566">
                  <c:v>5311.7573767777603</c:v>
                </c:pt>
                <c:pt idx="2567">
                  <c:v>4945.1549686780754</c:v>
                </c:pt>
                <c:pt idx="2568">
                  <c:v>4841.1020006603649</c:v>
                </c:pt>
                <c:pt idx="2569">
                  <c:v>3784.502996595922</c:v>
                </c:pt>
                <c:pt idx="2570">
                  <c:v>3666.136092411457</c:v>
                </c:pt>
                <c:pt idx="2571">
                  <c:v>3613.0746525748</c:v>
                </c:pt>
                <c:pt idx="2572">
                  <c:v>3409.243254933866</c:v>
                </c:pt>
                <c:pt idx="2573">
                  <c:v>3028.1307042147669</c:v>
                </c:pt>
                <c:pt idx="2574">
                  <c:v>3397.4547764654471</c:v>
                </c:pt>
                <c:pt idx="2575">
                  <c:v>3117.3474728181932</c:v>
                </c:pt>
                <c:pt idx="2576">
                  <c:v>4086.6734067700272</c:v>
                </c:pt>
                <c:pt idx="2577">
                  <c:v>4453.5616812234803</c:v>
                </c:pt>
                <c:pt idx="2578">
                  <c:v>4631.087445085438</c:v>
                </c:pt>
                <c:pt idx="2579">
                  <c:v>4990.7643830999714</c:v>
                </c:pt>
                <c:pt idx="2580">
                  <c:v>4928.4469446937137</c:v>
                </c:pt>
                <c:pt idx="2581">
                  <c:v>5597.6561366904043</c:v>
                </c:pt>
                <c:pt idx="2582">
                  <c:v>5456.1131092763844</c:v>
                </c:pt>
                <c:pt idx="2583">
                  <c:v>5707.290733703202</c:v>
                </c:pt>
                <c:pt idx="2584">
                  <c:v>5164.2405265250854</c:v>
                </c:pt>
                <c:pt idx="2585">
                  <c:v>5654.4623087643959</c:v>
                </c:pt>
                <c:pt idx="2586">
                  <c:v>5519.7008469313496</c:v>
                </c:pt>
                <c:pt idx="2587">
                  <c:v>5833.5358306496864</c:v>
                </c:pt>
                <c:pt idx="2588">
                  <c:v>5263.7500590052332</c:v>
                </c:pt>
                <c:pt idx="2589">
                  <c:v>5004.1568539510354</c:v>
                </c:pt>
                <c:pt idx="2590">
                  <c:v>5079.5044621052011</c:v>
                </c:pt>
                <c:pt idx="2591">
                  <c:v>4942.4935607903963</c:v>
                </c:pt>
                <c:pt idx="2592">
                  <c:v>4508.4800255653317</c:v>
                </c:pt>
                <c:pt idx="2593">
                  <c:v>4063.8751615693541</c:v>
                </c:pt>
                <c:pt idx="2594">
                  <c:v>3721.246385534504</c:v>
                </c:pt>
                <c:pt idx="2595">
                  <c:v>3410.2475990855032</c:v>
                </c:pt>
                <c:pt idx="2596">
                  <c:v>3215.148164516434</c:v>
                </c:pt>
                <c:pt idx="2597">
                  <c:v>2825.4501202865699</c:v>
                </c:pt>
                <c:pt idx="2598">
                  <c:v>2995.3849840165472</c:v>
                </c:pt>
                <c:pt idx="2599">
                  <c:v>3602.9364037880841</c:v>
                </c:pt>
                <c:pt idx="2600">
                  <c:v>3760.1684367947551</c:v>
                </c:pt>
                <c:pt idx="2601">
                  <c:v>4274.7398670485509</c:v>
                </c:pt>
                <c:pt idx="2602">
                  <c:v>4870.3710707125902</c:v>
                </c:pt>
                <c:pt idx="2603">
                  <c:v>4762.4129980488206</c:v>
                </c:pt>
                <c:pt idx="2604">
                  <c:v>4732.8068368067043</c:v>
                </c:pt>
                <c:pt idx="2605">
                  <c:v>5344.10221146205</c:v>
                </c:pt>
                <c:pt idx="2606">
                  <c:v>5405.7517828691016</c:v>
                </c:pt>
                <c:pt idx="2607">
                  <c:v>5273.6481428141979</c:v>
                </c:pt>
                <c:pt idx="2608">
                  <c:v>5290.5068374701714</c:v>
                </c:pt>
                <c:pt idx="2609">
                  <c:v>5548.5847816965716</c:v>
                </c:pt>
                <c:pt idx="2610">
                  <c:v>5878.4951916345372</c:v>
                </c:pt>
                <c:pt idx="2611">
                  <c:v>5833.3276869953224</c:v>
                </c:pt>
                <c:pt idx="2612">
                  <c:v>5447.1957935341024</c:v>
                </c:pt>
                <c:pt idx="2613">
                  <c:v>5003.1164917287524</c:v>
                </c:pt>
                <c:pt idx="2614">
                  <c:v>5172.4692695121184</c:v>
                </c:pt>
                <c:pt idx="2615">
                  <c:v>5078.3303274593354</c:v>
                </c:pt>
                <c:pt idx="2616">
                  <c:v>4509.1759973937314</c:v>
                </c:pt>
                <c:pt idx="2617">
                  <c:v>3660.18837036068</c:v>
                </c:pt>
                <c:pt idx="2618">
                  <c:v>3355.9950798106229</c:v>
                </c:pt>
                <c:pt idx="2619">
                  <c:v>3469.8684897947551</c:v>
                </c:pt>
                <c:pt idx="2620">
                  <c:v>3124.2096158346721</c:v>
                </c:pt>
                <c:pt idx="2621">
                  <c:v>3075.3016241946402</c:v>
                </c:pt>
                <c:pt idx="2622">
                  <c:v>3337.6817493746939</c:v>
                </c:pt>
                <c:pt idx="2623">
                  <c:v>3373.891593425868</c:v>
                </c:pt>
                <c:pt idx="2624">
                  <c:v>3498.014606279296</c:v>
                </c:pt>
                <c:pt idx="2625">
                  <c:v>4220.985499371599</c:v>
                </c:pt>
                <c:pt idx="2626">
                  <c:v>4626.4221611710454</c:v>
                </c:pt>
                <c:pt idx="2627">
                  <c:v>4652.3706387188104</c:v>
                </c:pt>
                <c:pt idx="2628">
                  <c:v>4866.3497258726047</c:v>
                </c:pt>
                <c:pt idx="2629">
                  <c:v>5280.0367852236086</c:v>
                </c:pt>
                <c:pt idx="2630">
                  <c:v>5507.8912480131421</c:v>
                </c:pt>
                <c:pt idx="2631">
                  <c:v>5619.3914698750896</c:v>
                </c:pt>
                <c:pt idx="2632">
                  <c:v>5240.6418821542402</c:v>
                </c:pt>
                <c:pt idx="2633">
                  <c:v>5473.7671879656473</c:v>
                </c:pt>
                <c:pt idx="2634">
                  <c:v>5641.6326662800002</c:v>
                </c:pt>
                <c:pt idx="2635">
                  <c:v>5798.2960313945414</c:v>
                </c:pt>
                <c:pt idx="2636">
                  <c:v>5720.1174255062224</c:v>
                </c:pt>
                <c:pt idx="2637">
                  <c:v>5374.9644523221968</c:v>
                </c:pt>
                <c:pt idx="2638">
                  <c:v>5196.5846127380928</c:v>
                </c:pt>
                <c:pt idx="2639">
                  <c:v>5132.0218357238873</c:v>
                </c:pt>
                <c:pt idx="2640">
                  <c:v>5005.757983047687</c:v>
                </c:pt>
                <c:pt idx="2641">
                  <c:v>4006.4842557532402</c:v>
                </c:pt>
                <c:pt idx="2642">
                  <c:v>3457.2347396244768</c:v>
                </c:pt>
                <c:pt idx="2643">
                  <c:v>3337.3249326848618</c:v>
                </c:pt>
                <c:pt idx="2644">
                  <c:v>3366.5958382301542</c:v>
                </c:pt>
                <c:pt idx="2645">
                  <c:v>3253.409275960491</c:v>
                </c:pt>
                <c:pt idx="2646">
                  <c:v>3366.8753128377921</c:v>
                </c:pt>
                <c:pt idx="2647">
                  <c:v>3317.5945737482348</c:v>
                </c:pt>
                <c:pt idx="2648">
                  <c:v>3810.2931232205751</c:v>
                </c:pt>
                <c:pt idx="2649">
                  <c:v>4372.5689740855869</c:v>
                </c:pt>
                <c:pt idx="2650">
                  <c:v>4755.3241548842334</c:v>
                </c:pt>
                <c:pt idx="2651">
                  <c:v>4996.6039802777914</c:v>
                </c:pt>
                <c:pt idx="2652">
                  <c:v>5196.3678567012512</c:v>
                </c:pt>
                <c:pt idx="2653">
                  <c:v>5402.0932343026952</c:v>
                </c:pt>
                <c:pt idx="2654">
                  <c:v>5534.8367444126252</c:v>
                </c:pt>
                <c:pt idx="2655">
                  <c:v>5490.9824310902904</c:v>
                </c:pt>
                <c:pt idx="2656">
                  <c:v>5654.2160825885312</c:v>
                </c:pt>
                <c:pt idx="2657">
                  <c:v>5452.3134302795324</c:v>
                </c:pt>
                <c:pt idx="2658">
                  <c:v>5505.1484553704586</c:v>
                </c:pt>
                <c:pt idx="2659">
                  <c:v>5792.4254762580858</c:v>
                </c:pt>
                <c:pt idx="2660">
                  <c:v>5458.0118503151298</c:v>
                </c:pt>
                <c:pt idx="2661">
                  <c:v>5398.8086214457126</c:v>
                </c:pt>
                <c:pt idx="2662">
                  <c:v>5578.641674989447</c:v>
                </c:pt>
                <c:pt idx="2663">
                  <c:v>5116.5678384040202</c:v>
                </c:pt>
                <c:pt idx="2664">
                  <c:v>4796.2151852602401</c:v>
                </c:pt>
                <c:pt idx="2665">
                  <c:v>4051.9412644216259</c:v>
                </c:pt>
                <c:pt idx="2666">
                  <c:v>3797.2809047475048</c:v>
                </c:pt>
                <c:pt idx="2667">
                  <c:v>3308.7516667715172</c:v>
                </c:pt>
                <c:pt idx="2668">
                  <c:v>3333.7313710843518</c:v>
                </c:pt>
                <c:pt idx="2669">
                  <c:v>3233.4563349534242</c:v>
                </c:pt>
                <c:pt idx="2670">
                  <c:v>2767.3251832658129</c:v>
                </c:pt>
                <c:pt idx="2671">
                  <c:v>3528.9267174977358</c:v>
                </c:pt>
                <c:pt idx="2672">
                  <c:v>4215.3753012265424</c:v>
                </c:pt>
                <c:pt idx="2673">
                  <c:v>4057.5435209921252</c:v>
                </c:pt>
                <c:pt idx="2674">
                  <c:v>4627.2434941691899</c:v>
                </c:pt>
                <c:pt idx="2675">
                  <c:v>4883.8825875465081</c:v>
                </c:pt>
                <c:pt idx="2676">
                  <c:v>5034.4865400223134</c:v>
                </c:pt>
                <c:pt idx="2677">
                  <c:v>5221.8569446511701</c:v>
                </c:pt>
                <c:pt idx="2678">
                  <c:v>5483.1909274081017</c:v>
                </c:pt>
                <c:pt idx="2679">
                  <c:v>5317.804794545822</c:v>
                </c:pt>
                <c:pt idx="2680">
                  <c:v>5710.6589699048054</c:v>
                </c:pt>
                <c:pt idx="2681">
                  <c:v>5826.5019946672137</c:v>
                </c:pt>
                <c:pt idx="2682">
                  <c:v>5394.449321318446</c:v>
                </c:pt>
                <c:pt idx="2683">
                  <c:v>5622.3856686247873</c:v>
                </c:pt>
                <c:pt idx="2684">
                  <c:v>5433.3628201715565</c:v>
                </c:pt>
                <c:pt idx="2685">
                  <c:v>5752.1721641875738</c:v>
                </c:pt>
                <c:pt idx="2686">
                  <c:v>5592.1170954233439</c:v>
                </c:pt>
                <c:pt idx="2687">
                  <c:v>4613.6736559120081</c:v>
                </c:pt>
                <c:pt idx="2688">
                  <c:v>4489.7454452809361</c:v>
                </c:pt>
                <c:pt idx="2689">
                  <c:v>3855.8309302675939</c:v>
                </c:pt>
                <c:pt idx="2690">
                  <c:v>3801.8477458152552</c:v>
                </c:pt>
                <c:pt idx="2691">
                  <c:v>3218.8181855547341</c:v>
                </c:pt>
                <c:pt idx="2692">
                  <c:v>3293.9905618695552</c:v>
                </c:pt>
                <c:pt idx="2693">
                  <c:v>3131.4433485025779</c:v>
                </c:pt>
                <c:pt idx="2694">
                  <c:v>3358.0001420535968</c:v>
                </c:pt>
                <c:pt idx="2695">
                  <c:v>3121.346329556171</c:v>
                </c:pt>
                <c:pt idx="2696">
                  <c:v>3881.1082683608929</c:v>
                </c:pt>
                <c:pt idx="2697">
                  <c:v>4032.2158091562051</c:v>
                </c:pt>
                <c:pt idx="2698">
                  <c:v>4578.1430507003106</c:v>
                </c:pt>
                <c:pt idx="2699">
                  <c:v>4712.7645907771403</c:v>
                </c:pt>
                <c:pt idx="2700">
                  <c:v>4970.3621383708969</c:v>
                </c:pt>
                <c:pt idx="2701">
                  <c:v>5384.8281790830997</c:v>
                </c:pt>
                <c:pt idx="2702">
                  <c:v>5317.1160760167149</c:v>
                </c:pt>
                <c:pt idx="2703">
                  <c:v>5379.0535674063722</c:v>
                </c:pt>
                <c:pt idx="2704">
                  <c:v>5358.7555657791454</c:v>
                </c:pt>
                <c:pt idx="2705">
                  <c:v>5750.1402238532028</c:v>
                </c:pt>
                <c:pt idx="2706">
                  <c:v>5053.7975338356046</c:v>
                </c:pt>
                <c:pt idx="2707">
                  <c:v>5525.0071074484686</c:v>
                </c:pt>
                <c:pt idx="2708">
                  <c:v>5591.4566511031344</c:v>
                </c:pt>
                <c:pt idx="2709">
                  <c:v>5527.8716732394614</c:v>
                </c:pt>
                <c:pt idx="2710">
                  <c:v>5366.8491056771254</c:v>
                </c:pt>
                <c:pt idx="2711">
                  <c:v>5429.6962166759304</c:v>
                </c:pt>
                <c:pt idx="2712">
                  <c:v>4626.0435671947171</c:v>
                </c:pt>
                <c:pt idx="2713">
                  <c:v>3559.5950031379462</c:v>
                </c:pt>
                <c:pt idx="2714">
                  <c:v>3589.962579070097</c:v>
                </c:pt>
                <c:pt idx="2715">
                  <c:v>3387.5693850592911</c:v>
                </c:pt>
                <c:pt idx="2716">
                  <c:v>3380.0700020124059</c:v>
                </c:pt>
                <c:pt idx="2717">
                  <c:v>2855.7849892057661</c:v>
                </c:pt>
                <c:pt idx="2718">
                  <c:v>3011.5391555017318</c:v>
                </c:pt>
                <c:pt idx="2719">
                  <c:v>2985.7893409320332</c:v>
                </c:pt>
                <c:pt idx="2720">
                  <c:v>3680.086869967814</c:v>
                </c:pt>
                <c:pt idx="2721">
                  <c:v>4183.8537115420286</c:v>
                </c:pt>
                <c:pt idx="2722">
                  <c:v>4504.3229832805082</c:v>
                </c:pt>
                <c:pt idx="2723">
                  <c:v>4925.8198408707231</c:v>
                </c:pt>
                <c:pt idx="2724">
                  <c:v>4864.9429943015302</c:v>
                </c:pt>
                <c:pt idx="2725">
                  <c:v>5060.2021647511538</c:v>
                </c:pt>
                <c:pt idx="2726">
                  <c:v>5337.3739188459394</c:v>
                </c:pt>
                <c:pt idx="2727">
                  <c:v>5224.1905612329401</c:v>
                </c:pt>
                <c:pt idx="2728">
                  <c:v>5261.1273335119058</c:v>
                </c:pt>
                <c:pt idx="2729">
                  <c:v>5012.8219165627397</c:v>
                </c:pt>
                <c:pt idx="2730">
                  <c:v>5799.2721965529317</c:v>
                </c:pt>
                <c:pt idx="2731">
                  <c:v>5698.9348019391127</c:v>
                </c:pt>
                <c:pt idx="2732">
                  <c:v>5277.1245180333854</c:v>
                </c:pt>
                <c:pt idx="2733">
                  <c:v>5275.8124324300534</c:v>
                </c:pt>
                <c:pt idx="2734">
                  <c:v>5376.5163012662342</c:v>
                </c:pt>
                <c:pt idx="2735">
                  <c:v>5197.9923985130335</c:v>
                </c:pt>
                <c:pt idx="2736">
                  <c:v>4406.9260264174382</c:v>
                </c:pt>
                <c:pt idx="2737">
                  <c:v>3758.0777309381319</c:v>
                </c:pt>
                <c:pt idx="2738">
                  <c:v>3513.6469514310952</c:v>
                </c:pt>
                <c:pt idx="2739">
                  <c:v>3443.7043088948249</c:v>
                </c:pt>
                <c:pt idx="2740">
                  <c:v>3308.909827252734</c:v>
                </c:pt>
                <c:pt idx="2741">
                  <c:v>3303.063924332741</c:v>
                </c:pt>
                <c:pt idx="2742">
                  <c:v>2868.581419661321</c:v>
                </c:pt>
                <c:pt idx="2743">
                  <c:v>3184.2634140615528</c:v>
                </c:pt>
                <c:pt idx="2744">
                  <c:v>3989.760502493833</c:v>
                </c:pt>
                <c:pt idx="2745">
                  <c:v>4311.7340884903724</c:v>
                </c:pt>
                <c:pt idx="2746">
                  <c:v>4384.3421690351652</c:v>
                </c:pt>
                <c:pt idx="2747">
                  <c:v>5036.369356588325</c:v>
                </c:pt>
                <c:pt idx="2748">
                  <c:v>4821.2160394397097</c:v>
                </c:pt>
                <c:pt idx="2749">
                  <c:v>5251.68503393427</c:v>
                </c:pt>
                <c:pt idx="2750">
                  <c:v>5153.5314911523783</c:v>
                </c:pt>
                <c:pt idx="2751">
                  <c:v>4905.9151078081086</c:v>
                </c:pt>
                <c:pt idx="2752">
                  <c:v>5425.8938079415266</c:v>
                </c:pt>
                <c:pt idx="2753">
                  <c:v>5342.6222126647399</c:v>
                </c:pt>
                <c:pt idx="2754">
                  <c:v>5426.1306206266654</c:v>
                </c:pt>
                <c:pt idx="2755">
                  <c:v>5429.8310021659654</c:v>
                </c:pt>
                <c:pt idx="2756">
                  <c:v>5419.8597775789804</c:v>
                </c:pt>
                <c:pt idx="2757">
                  <c:v>4954.0107886465876</c:v>
                </c:pt>
                <c:pt idx="2758">
                  <c:v>4955.7702705109414</c:v>
                </c:pt>
                <c:pt idx="2759">
                  <c:v>5153.3700507757512</c:v>
                </c:pt>
                <c:pt idx="2760">
                  <c:v>4444.3840632957954</c:v>
                </c:pt>
                <c:pt idx="2761">
                  <c:v>3753.3558532983002</c:v>
                </c:pt>
                <c:pt idx="2762">
                  <c:v>3470.4909382681731</c:v>
                </c:pt>
                <c:pt idx="2763">
                  <c:v>3222.2102127389212</c:v>
                </c:pt>
                <c:pt idx="2764">
                  <c:v>3122.427244647924</c:v>
                </c:pt>
                <c:pt idx="2765">
                  <c:v>3152.7263789619851</c:v>
                </c:pt>
                <c:pt idx="2766">
                  <c:v>2870.060114607013</c:v>
                </c:pt>
                <c:pt idx="2767">
                  <c:v>3369.0396484054509</c:v>
                </c:pt>
                <c:pt idx="2768">
                  <c:v>3631.4425725988222</c:v>
                </c:pt>
                <c:pt idx="2769">
                  <c:v>4106.6290125144014</c:v>
                </c:pt>
                <c:pt idx="2770">
                  <c:v>4250.9392898173955</c:v>
                </c:pt>
                <c:pt idx="2771">
                  <c:v>4998.4257865998334</c:v>
                </c:pt>
                <c:pt idx="2772">
                  <c:v>5328.6332077498846</c:v>
                </c:pt>
                <c:pt idx="2773">
                  <c:v>5282.2246042312954</c:v>
                </c:pt>
                <c:pt idx="2774">
                  <c:v>5379.0440043805684</c:v>
                </c:pt>
                <c:pt idx="2775">
                  <c:v>5239.1426206967981</c:v>
                </c:pt>
                <c:pt idx="2776">
                  <c:v>5254.4061601086114</c:v>
                </c:pt>
                <c:pt idx="2777">
                  <c:v>5134.3804414326614</c:v>
                </c:pt>
                <c:pt idx="2778">
                  <c:v>5253.5624154255784</c:v>
                </c:pt>
                <c:pt idx="2779">
                  <c:v>5567.2111272674902</c:v>
                </c:pt>
                <c:pt idx="2780">
                  <c:v>5469.5825441185134</c:v>
                </c:pt>
                <c:pt idx="2781">
                  <c:v>5488.5231540902132</c:v>
                </c:pt>
                <c:pt idx="2782">
                  <c:v>5278.3228334730702</c:v>
                </c:pt>
                <c:pt idx="2783">
                  <c:v>4987.3157422215836</c:v>
                </c:pt>
                <c:pt idx="2784">
                  <c:v>4130.8249526532954</c:v>
                </c:pt>
                <c:pt idx="2785">
                  <c:v>4046.7129657124178</c:v>
                </c:pt>
                <c:pt idx="2786">
                  <c:v>3333.8347766717338</c:v>
                </c:pt>
                <c:pt idx="2787">
                  <c:v>2994.7227526384122</c:v>
                </c:pt>
                <c:pt idx="2788">
                  <c:v>3495.5967315504272</c:v>
                </c:pt>
                <c:pt idx="2789">
                  <c:v>2999.2752448497681</c:v>
                </c:pt>
                <c:pt idx="2790">
                  <c:v>2951.2533899438699</c:v>
                </c:pt>
                <c:pt idx="2791">
                  <c:v>3208.8156748120241</c:v>
                </c:pt>
                <c:pt idx="2792">
                  <c:v>3791.6396384839582</c:v>
                </c:pt>
                <c:pt idx="2793">
                  <c:v>4146.3771473045326</c:v>
                </c:pt>
                <c:pt idx="2794">
                  <c:v>4696.5747296421277</c:v>
                </c:pt>
                <c:pt idx="2795">
                  <c:v>4798.2773675018798</c:v>
                </c:pt>
                <c:pt idx="2796">
                  <c:v>4932.9107233714803</c:v>
                </c:pt>
                <c:pt idx="2797">
                  <c:v>5153.4969883597823</c:v>
                </c:pt>
                <c:pt idx="2798">
                  <c:v>5347.9836407607672</c:v>
                </c:pt>
                <c:pt idx="2799">
                  <c:v>5149.7389420045174</c:v>
                </c:pt>
                <c:pt idx="2800">
                  <c:v>5142.9687991202154</c:v>
                </c:pt>
                <c:pt idx="2801">
                  <c:v>5262.74593110572</c:v>
                </c:pt>
                <c:pt idx="2802">
                  <c:v>5492.5811863890203</c:v>
                </c:pt>
                <c:pt idx="2803">
                  <c:v>5428.2345345237054</c:v>
                </c:pt>
                <c:pt idx="2804">
                  <c:v>5656.0780713056238</c:v>
                </c:pt>
                <c:pt idx="2805">
                  <c:v>5008.7898644644638</c:v>
                </c:pt>
                <c:pt idx="2806">
                  <c:v>5081.5948664395919</c:v>
                </c:pt>
                <c:pt idx="2807">
                  <c:v>5061.7765136303306</c:v>
                </c:pt>
                <c:pt idx="2808">
                  <c:v>4441.5282051525946</c:v>
                </c:pt>
                <c:pt idx="2809">
                  <c:v>3642.4415027945379</c:v>
                </c:pt>
                <c:pt idx="2810">
                  <c:v>3539.5054565682012</c:v>
                </c:pt>
                <c:pt idx="2811">
                  <c:v>2987.9382530465182</c:v>
                </c:pt>
                <c:pt idx="2812">
                  <c:v>2973.3531776806699</c:v>
                </c:pt>
                <c:pt idx="2813">
                  <c:v>2932.5937120103081</c:v>
                </c:pt>
                <c:pt idx="2814">
                  <c:v>3074.5064347631742</c:v>
                </c:pt>
                <c:pt idx="2815">
                  <c:v>3404.4798827817399</c:v>
                </c:pt>
                <c:pt idx="2816">
                  <c:v>3775.392948935706</c:v>
                </c:pt>
                <c:pt idx="2817">
                  <c:v>4012.477337057403</c:v>
                </c:pt>
                <c:pt idx="2818">
                  <c:v>4526.3985043385019</c:v>
                </c:pt>
                <c:pt idx="2819">
                  <c:v>4608.0525962981019</c:v>
                </c:pt>
                <c:pt idx="2820">
                  <c:v>4794.2708718014756</c:v>
                </c:pt>
                <c:pt idx="2821">
                  <c:v>4736.6476272835334</c:v>
                </c:pt>
                <c:pt idx="2822">
                  <c:v>5102.0566305877701</c:v>
                </c:pt>
                <c:pt idx="2823">
                  <c:v>5097.6394780850351</c:v>
                </c:pt>
                <c:pt idx="2824">
                  <c:v>5357.3134432989482</c:v>
                </c:pt>
                <c:pt idx="2825">
                  <c:v>5286.7508310497451</c:v>
                </c:pt>
                <c:pt idx="2826">
                  <c:v>5509.4762442694719</c:v>
                </c:pt>
                <c:pt idx="2827">
                  <c:v>5052.1840684067656</c:v>
                </c:pt>
                <c:pt idx="2828">
                  <c:v>5094.4338343705194</c:v>
                </c:pt>
                <c:pt idx="2829">
                  <c:v>5243.1910175969933</c:v>
                </c:pt>
                <c:pt idx="2830">
                  <c:v>5552.5164319892037</c:v>
                </c:pt>
                <c:pt idx="2831">
                  <c:v>4817.0005840464937</c:v>
                </c:pt>
                <c:pt idx="2832">
                  <c:v>4378.0928111901503</c:v>
                </c:pt>
                <c:pt idx="2833">
                  <c:v>3984.8536240637018</c:v>
                </c:pt>
                <c:pt idx="2834">
                  <c:v>3384.793099912974</c:v>
                </c:pt>
                <c:pt idx="2835">
                  <c:v>3029.904003246907</c:v>
                </c:pt>
                <c:pt idx="2836">
                  <c:v>3091.8858154269378</c:v>
                </c:pt>
                <c:pt idx="2837">
                  <c:v>2827.2916836064651</c:v>
                </c:pt>
                <c:pt idx="2838">
                  <c:v>2942.0665905122082</c:v>
                </c:pt>
                <c:pt idx="2839">
                  <c:v>3005.2342629025452</c:v>
                </c:pt>
                <c:pt idx="2840">
                  <c:v>3557.2228221868322</c:v>
                </c:pt>
                <c:pt idx="2841">
                  <c:v>4119.7843786678504</c:v>
                </c:pt>
                <c:pt idx="2842">
                  <c:v>4451.0738967380184</c:v>
                </c:pt>
                <c:pt idx="2843">
                  <c:v>4646.4742292170322</c:v>
                </c:pt>
                <c:pt idx="2844">
                  <c:v>4865.3687300594902</c:v>
                </c:pt>
                <c:pt idx="2845">
                  <c:v>5131.9817930559602</c:v>
                </c:pt>
                <c:pt idx="2846">
                  <c:v>5221.7893063922384</c:v>
                </c:pt>
                <c:pt idx="2847">
                  <c:v>5084.103493098477</c:v>
                </c:pt>
                <c:pt idx="2848">
                  <c:v>5234.6431492192514</c:v>
                </c:pt>
                <c:pt idx="2849">
                  <c:v>5267.1256562224144</c:v>
                </c:pt>
                <c:pt idx="2850">
                  <c:v>5362.9726322132747</c:v>
                </c:pt>
                <c:pt idx="2851">
                  <c:v>5171.3513986887838</c:v>
                </c:pt>
                <c:pt idx="2852">
                  <c:v>5615.8723749979754</c:v>
                </c:pt>
                <c:pt idx="2853">
                  <c:v>5287.0510298833296</c:v>
                </c:pt>
                <c:pt idx="2854">
                  <c:v>5566.21164111506</c:v>
                </c:pt>
                <c:pt idx="2855">
                  <c:v>4971.7251889914041</c:v>
                </c:pt>
                <c:pt idx="2856">
                  <c:v>4233.6841071917133</c:v>
                </c:pt>
                <c:pt idx="2857">
                  <c:v>3749.841534957297</c:v>
                </c:pt>
                <c:pt idx="2858">
                  <c:v>3089.5556127692312</c:v>
                </c:pt>
                <c:pt idx="2859">
                  <c:v>3134.5359402250242</c:v>
                </c:pt>
                <c:pt idx="2860">
                  <c:v>3011.1847931788361</c:v>
                </c:pt>
                <c:pt idx="2861">
                  <c:v>2785.0996253200551</c:v>
                </c:pt>
                <c:pt idx="2862">
                  <c:v>3060.9656949793912</c:v>
                </c:pt>
                <c:pt idx="2863">
                  <c:v>3283.386092939686</c:v>
                </c:pt>
                <c:pt idx="2864">
                  <c:v>3361.8851288275469</c:v>
                </c:pt>
                <c:pt idx="2865">
                  <c:v>3950.0161563800539</c:v>
                </c:pt>
                <c:pt idx="2866">
                  <c:v>4571.3038355610252</c:v>
                </c:pt>
                <c:pt idx="2867">
                  <c:v>4762.5844683350824</c:v>
                </c:pt>
                <c:pt idx="2868">
                  <c:v>4680.2136728544838</c:v>
                </c:pt>
                <c:pt idx="2869">
                  <c:v>4955.2583997632928</c:v>
                </c:pt>
                <c:pt idx="2870">
                  <c:v>4827.1365848031683</c:v>
                </c:pt>
                <c:pt idx="2871">
                  <c:v>5031.9918921780209</c:v>
                </c:pt>
                <c:pt idx="2872">
                  <c:v>5068.7555966157279</c:v>
                </c:pt>
                <c:pt idx="2873">
                  <c:v>5415.9944985537404</c:v>
                </c:pt>
                <c:pt idx="2874">
                  <c:v>5479.0642333074702</c:v>
                </c:pt>
                <c:pt idx="2875">
                  <c:v>5187.696745314297</c:v>
                </c:pt>
                <c:pt idx="2876">
                  <c:v>5361.9194923873929</c:v>
                </c:pt>
                <c:pt idx="2877">
                  <c:v>5282.0833963634004</c:v>
                </c:pt>
                <c:pt idx="2878">
                  <c:v>4934.4119868499038</c:v>
                </c:pt>
                <c:pt idx="2879">
                  <c:v>4934.2087030154171</c:v>
                </c:pt>
                <c:pt idx="2880">
                  <c:v>4467.1027776027622</c:v>
                </c:pt>
                <c:pt idx="2881">
                  <c:v>3348.5975701220541</c:v>
                </c:pt>
                <c:pt idx="2882">
                  <c:v>3529.9192634003298</c:v>
                </c:pt>
                <c:pt idx="2883">
                  <c:v>3340.4714666932041</c:v>
                </c:pt>
                <c:pt idx="2884">
                  <c:v>3085.4489562057138</c:v>
                </c:pt>
                <c:pt idx="2885">
                  <c:v>2903.182028832412</c:v>
                </c:pt>
                <c:pt idx="2886">
                  <c:v>2764.9425893418152</c:v>
                </c:pt>
                <c:pt idx="2887">
                  <c:v>3102.2241563930661</c:v>
                </c:pt>
                <c:pt idx="2888">
                  <c:v>3522.289337783538</c:v>
                </c:pt>
                <c:pt idx="2889">
                  <c:v>4120.4281918680144</c:v>
                </c:pt>
                <c:pt idx="2890">
                  <c:v>4875.8479732230026</c:v>
                </c:pt>
                <c:pt idx="2891">
                  <c:v>4300.88097455755</c:v>
                </c:pt>
                <c:pt idx="2892">
                  <c:v>4995.4179360472644</c:v>
                </c:pt>
                <c:pt idx="2893">
                  <c:v>5094.9931228032619</c:v>
                </c:pt>
                <c:pt idx="2894">
                  <c:v>4804.6677079881674</c:v>
                </c:pt>
                <c:pt idx="2895">
                  <c:v>4992.0295659297044</c:v>
                </c:pt>
                <c:pt idx="2896">
                  <c:v>5074.6090368012829</c:v>
                </c:pt>
                <c:pt idx="2897">
                  <c:v>5297.5573938332382</c:v>
                </c:pt>
                <c:pt idx="2898">
                  <c:v>5333.1647622556056</c:v>
                </c:pt>
                <c:pt idx="2899">
                  <c:v>4823.136166923151</c:v>
                </c:pt>
                <c:pt idx="2900">
                  <c:v>5221.5823366472714</c:v>
                </c:pt>
                <c:pt idx="2901">
                  <c:v>5520.2060913375308</c:v>
                </c:pt>
                <c:pt idx="2902">
                  <c:v>5056.1100943463234</c:v>
                </c:pt>
                <c:pt idx="2903">
                  <c:v>4442.3991239391144</c:v>
                </c:pt>
                <c:pt idx="2904">
                  <c:v>4310.887336447523</c:v>
                </c:pt>
                <c:pt idx="2905">
                  <c:v>3673.2909001312751</c:v>
                </c:pt>
                <c:pt idx="2906">
                  <c:v>3032.754098469693</c:v>
                </c:pt>
                <c:pt idx="2907">
                  <c:v>3088.052345429704</c:v>
                </c:pt>
                <c:pt idx="2908">
                  <c:v>2949.5502769911859</c:v>
                </c:pt>
                <c:pt idx="2909">
                  <c:v>2643.6023145662198</c:v>
                </c:pt>
                <c:pt idx="2910">
                  <c:v>3095.2663986236348</c:v>
                </c:pt>
                <c:pt idx="2911">
                  <c:v>3040.8103479928218</c:v>
                </c:pt>
                <c:pt idx="2912">
                  <c:v>3628.4679420930111</c:v>
                </c:pt>
                <c:pt idx="2913">
                  <c:v>4121.9165766381539</c:v>
                </c:pt>
                <c:pt idx="2914">
                  <c:v>4069.9549858207401</c:v>
                </c:pt>
                <c:pt idx="2915">
                  <c:v>4389.4062543404634</c:v>
                </c:pt>
                <c:pt idx="2916">
                  <c:v>4619.7776010405287</c:v>
                </c:pt>
                <c:pt idx="2917">
                  <c:v>4854.9237665117644</c:v>
                </c:pt>
                <c:pt idx="2918">
                  <c:v>5124.0884361484896</c:v>
                </c:pt>
                <c:pt idx="2919">
                  <c:v>4932.3073424384374</c:v>
                </c:pt>
                <c:pt idx="2920">
                  <c:v>5063.39454766169</c:v>
                </c:pt>
                <c:pt idx="2921">
                  <c:v>4981.3086511813244</c:v>
                </c:pt>
                <c:pt idx="2922">
                  <c:v>5050.7118553347427</c:v>
                </c:pt>
                <c:pt idx="2923">
                  <c:v>5220.8032583652484</c:v>
                </c:pt>
                <c:pt idx="2924">
                  <c:v>5109.8735628757004</c:v>
                </c:pt>
                <c:pt idx="2925">
                  <c:v>5280.9098587026456</c:v>
                </c:pt>
                <c:pt idx="2926">
                  <c:v>5235.6579714543159</c:v>
                </c:pt>
                <c:pt idx="2927">
                  <c:v>4724.1012509634429</c:v>
                </c:pt>
                <c:pt idx="2928">
                  <c:v>4155.4909632336603</c:v>
                </c:pt>
                <c:pt idx="2929">
                  <c:v>3370.5502907976588</c:v>
                </c:pt>
                <c:pt idx="2930">
                  <c:v>3586.8273986272602</c:v>
                </c:pt>
                <c:pt idx="2931">
                  <c:v>3200.3880935860402</c:v>
                </c:pt>
                <c:pt idx="2932">
                  <c:v>2851.6804633915472</c:v>
                </c:pt>
                <c:pt idx="2933">
                  <c:v>2813.1073628341401</c:v>
                </c:pt>
                <c:pt idx="2934">
                  <c:v>2823.3854173280761</c:v>
                </c:pt>
                <c:pt idx="2935">
                  <c:v>3257.7758266784622</c:v>
                </c:pt>
                <c:pt idx="2936">
                  <c:v>3543.9550513662598</c:v>
                </c:pt>
                <c:pt idx="2937">
                  <c:v>4039.3315947014198</c:v>
                </c:pt>
                <c:pt idx="2938">
                  <c:v>4344.4032286260936</c:v>
                </c:pt>
                <c:pt idx="2939">
                  <c:v>4715.8066133067341</c:v>
                </c:pt>
                <c:pt idx="2940">
                  <c:v>4671.7191587724028</c:v>
                </c:pt>
                <c:pt idx="2941">
                  <c:v>4853.0672928778959</c:v>
                </c:pt>
                <c:pt idx="2942">
                  <c:v>4946.837736063505</c:v>
                </c:pt>
                <c:pt idx="2943">
                  <c:v>5053.3398848217112</c:v>
                </c:pt>
                <c:pt idx="2944">
                  <c:v>5015.4839607980484</c:v>
                </c:pt>
                <c:pt idx="2945">
                  <c:v>4786.420269480137</c:v>
                </c:pt>
                <c:pt idx="2946">
                  <c:v>5279.6731958504297</c:v>
                </c:pt>
                <c:pt idx="2947">
                  <c:v>5021.9760425005816</c:v>
                </c:pt>
                <c:pt idx="2948">
                  <c:v>5045.9519490438652</c:v>
                </c:pt>
                <c:pt idx="2949">
                  <c:v>4974.6587665481384</c:v>
                </c:pt>
                <c:pt idx="2950">
                  <c:v>5165.7891776287097</c:v>
                </c:pt>
                <c:pt idx="2951">
                  <c:v>4740.0527761489939</c:v>
                </c:pt>
              </c:numCache>
            </c:numRef>
          </c:yVal>
          <c:smooth val="1"/>
        </c:ser>
        <c:ser>
          <c:idx val="1"/>
          <c:order val="1"/>
          <c:tx>
            <c:strRef>
              <c:f>Results!$AX$1</c:f>
              <c:strCache>
                <c:ptCount val="1"/>
                <c:pt idx="0">
                  <c:v>Treatment</c:v>
                </c:pt>
              </c:strCache>
            </c:strRef>
          </c:tx>
          <c:spPr>
            <a:ln>
              <a:solidFill>
                <a:srgbClr val="85B043"/>
              </a:solidFill>
            </a:ln>
          </c:spPr>
          <c:marker>
            <c:symbol val="none"/>
          </c:marker>
          <c:xVal>
            <c:strRef>
              <c:f>Results!$AP$2:$AP$8785</c:f>
              <c:strCache>
                <c:ptCount val="5856"/>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strCache>
            </c:strRef>
          </c:xVal>
          <c:yVal>
            <c:numRef>
              <c:f>'TechConfig Model Simulator with Output.xls'!NewDataP</c:f>
              <c:numCache>
                <c:formatCode>General</c:formatCode>
                <c:ptCount val="2952"/>
                <c:pt idx="0">
                  <c:v>3699.561301139825</c:v>
                </c:pt>
                <c:pt idx="1">
                  <c:v>3168.811809648862</c:v>
                </c:pt>
                <c:pt idx="2">
                  <c:v>2946.4043818142072</c:v>
                </c:pt>
                <c:pt idx="3">
                  <c:v>2364.2094070236981</c:v>
                </c:pt>
                <c:pt idx="4">
                  <c:v>2398.6208947792402</c:v>
                </c:pt>
                <c:pt idx="5">
                  <c:v>2408.3709544264411</c:v>
                </c:pt>
                <c:pt idx="6">
                  <c:v>2772.9088373386799</c:v>
                </c:pt>
                <c:pt idx="7">
                  <c:v>2674.93753456273</c:v>
                </c:pt>
                <c:pt idx="8">
                  <c:v>3326.1711756851778</c:v>
                </c:pt>
                <c:pt idx="9">
                  <c:v>3557.5002242382029</c:v>
                </c:pt>
                <c:pt idx="10">
                  <c:v>4089.5560715797919</c:v>
                </c:pt>
                <c:pt idx="11">
                  <c:v>4149.9556616207719</c:v>
                </c:pt>
                <c:pt idx="12">
                  <c:v>3924.6830016578151</c:v>
                </c:pt>
                <c:pt idx="13">
                  <c:v>4118.8696818429244</c:v>
                </c:pt>
                <c:pt idx="14">
                  <c:v>3969.998978633042</c:v>
                </c:pt>
                <c:pt idx="15">
                  <c:v>3873.6988298569322</c:v>
                </c:pt>
                <c:pt idx="16">
                  <c:v>3880.8669691411901</c:v>
                </c:pt>
                <c:pt idx="17">
                  <c:v>4130.3660848777299</c:v>
                </c:pt>
                <c:pt idx="18">
                  <c:v>4293.3943721221194</c:v>
                </c:pt>
                <c:pt idx="19">
                  <c:v>4117.6351195805501</c:v>
                </c:pt>
                <c:pt idx="20">
                  <c:v>4404.0346333386015</c:v>
                </c:pt>
                <c:pt idx="21">
                  <c:v>4078.1939644795898</c:v>
                </c:pt>
                <c:pt idx="22">
                  <c:v>4358.1685544217826</c:v>
                </c:pt>
                <c:pt idx="23">
                  <c:v>3936.2817022234058</c:v>
                </c:pt>
                <c:pt idx="24">
                  <c:v>3453.247872639969</c:v>
                </c:pt>
                <c:pt idx="25">
                  <c:v>2928.8854847617072</c:v>
                </c:pt>
                <c:pt idx="26">
                  <c:v>2705.67660557217</c:v>
                </c:pt>
                <c:pt idx="27">
                  <c:v>2469.7833323478312</c:v>
                </c:pt>
                <c:pt idx="28">
                  <c:v>2685.9052280801402</c:v>
                </c:pt>
                <c:pt idx="29">
                  <c:v>2437.22140276969</c:v>
                </c:pt>
                <c:pt idx="30">
                  <c:v>2345.52980977881</c:v>
                </c:pt>
                <c:pt idx="31">
                  <c:v>2830.5339331294972</c:v>
                </c:pt>
                <c:pt idx="32">
                  <c:v>3177.7398173164911</c:v>
                </c:pt>
                <c:pt idx="33">
                  <c:v>3731.299457903277</c:v>
                </c:pt>
                <c:pt idx="34">
                  <c:v>3877.8697945245158</c:v>
                </c:pt>
                <c:pt idx="35">
                  <c:v>3949.837166867504</c:v>
                </c:pt>
                <c:pt idx="36">
                  <c:v>4002.0977415809712</c:v>
                </c:pt>
                <c:pt idx="37">
                  <c:v>4366.7062232583021</c:v>
                </c:pt>
                <c:pt idx="38">
                  <c:v>4142.2777406252108</c:v>
                </c:pt>
                <c:pt idx="39">
                  <c:v>4076.8691331951568</c:v>
                </c:pt>
                <c:pt idx="40">
                  <c:v>4247.3857169621306</c:v>
                </c:pt>
                <c:pt idx="41">
                  <c:v>4348.1573908948112</c:v>
                </c:pt>
                <c:pt idx="42">
                  <c:v>4021.0223536993872</c:v>
                </c:pt>
                <c:pt idx="43">
                  <c:v>4127.1839258876844</c:v>
                </c:pt>
                <c:pt idx="44">
                  <c:v>4310.4664098590738</c:v>
                </c:pt>
                <c:pt idx="45">
                  <c:v>4137.2643220535301</c:v>
                </c:pt>
                <c:pt idx="46">
                  <c:v>4434.6564684843597</c:v>
                </c:pt>
                <c:pt idx="47">
                  <c:v>4033.9671942873561</c:v>
                </c:pt>
                <c:pt idx="48">
                  <c:v>3808.8608148558719</c:v>
                </c:pt>
                <c:pt idx="49">
                  <c:v>2931.9656913983272</c:v>
                </c:pt>
                <c:pt idx="50">
                  <c:v>2709.5813637367919</c:v>
                </c:pt>
                <c:pt idx="51">
                  <c:v>2793.8292760765121</c:v>
                </c:pt>
                <c:pt idx="52">
                  <c:v>2428.2319954872451</c:v>
                </c:pt>
                <c:pt idx="53">
                  <c:v>2321.5035424672951</c:v>
                </c:pt>
                <c:pt idx="54">
                  <c:v>2601.1732237117062</c:v>
                </c:pt>
                <c:pt idx="55">
                  <c:v>3045.5590739750428</c:v>
                </c:pt>
                <c:pt idx="56">
                  <c:v>3284.951934011227</c:v>
                </c:pt>
                <c:pt idx="57">
                  <c:v>3636.0476311046159</c:v>
                </c:pt>
                <c:pt idx="58">
                  <c:v>3946.6815046150559</c:v>
                </c:pt>
                <c:pt idx="59">
                  <c:v>3951.8657305226652</c:v>
                </c:pt>
                <c:pt idx="60">
                  <c:v>4018.282228771674</c:v>
                </c:pt>
                <c:pt idx="61">
                  <c:v>4260.4333265920304</c:v>
                </c:pt>
                <c:pt idx="62">
                  <c:v>4174.8940550914822</c:v>
                </c:pt>
                <c:pt idx="63">
                  <c:v>3991.4954937258121</c:v>
                </c:pt>
                <c:pt idx="64">
                  <c:v>3978.5626716321531</c:v>
                </c:pt>
                <c:pt idx="65">
                  <c:v>4243.0630940738001</c:v>
                </c:pt>
                <c:pt idx="66">
                  <c:v>3956.2032152591441</c:v>
                </c:pt>
                <c:pt idx="67">
                  <c:v>4180.2318387466275</c:v>
                </c:pt>
                <c:pt idx="68">
                  <c:v>4409.6901158269884</c:v>
                </c:pt>
                <c:pt idx="69">
                  <c:v>4336.5870214313254</c:v>
                </c:pt>
                <c:pt idx="70">
                  <c:v>4334.290455852336</c:v>
                </c:pt>
                <c:pt idx="71">
                  <c:v>4195.0753755403784</c:v>
                </c:pt>
                <c:pt idx="72">
                  <c:v>3502.6591432516898</c:v>
                </c:pt>
                <c:pt idx="73">
                  <c:v>2821.6871191133</c:v>
                </c:pt>
                <c:pt idx="74">
                  <c:v>2805.3293416201759</c:v>
                </c:pt>
                <c:pt idx="75">
                  <c:v>2807.5623934689352</c:v>
                </c:pt>
                <c:pt idx="76">
                  <c:v>2646.923647841445</c:v>
                </c:pt>
                <c:pt idx="77">
                  <c:v>2421.2035199685952</c:v>
                </c:pt>
                <c:pt idx="78">
                  <c:v>2567.371692685248</c:v>
                </c:pt>
                <c:pt idx="79">
                  <c:v>2969.2145944674721</c:v>
                </c:pt>
                <c:pt idx="80">
                  <c:v>3384.3616114210859</c:v>
                </c:pt>
                <c:pt idx="81">
                  <c:v>3500.7575063912168</c:v>
                </c:pt>
                <c:pt idx="82">
                  <c:v>3861.2115263997512</c:v>
                </c:pt>
                <c:pt idx="83">
                  <c:v>4118.0573091393844</c:v>
                </c:pt>
                <c:pt idx="84">
                  <c:v>3960.028333203802</c:v>
                </c:pt>
                <c:pt idx="85">
                  <c:v>4004.097404994322</c:v>
                </c:pt>
                <c:pt idx="86">
                  <c:v>4320.722108128055</c:v>
                </c:pt>
                <c:pt idx="87">
                  <c:v>3974.6252010949652</c:v>
                </c:pt>
                <c:pt idx="88">
                  <c:v>3993.1852353611062</c:v>
                </c:pt>
                <c:pt idx="89">
                  <c:v>4202.2660025404184</c:v>
                </c:pt>
                <c:pt idx="90">
                  <c:v>4275.0414974594714</c:v>
                </c:pt>
                <c:pt idx="91">
                  <c:v>4223.9628219482083</c:v>
                </c:pt>
                <c:pt idx="92">
                  <c:v>4368.8777434264975</c:v>
                </c:pt>
                <c:pt idx="93">
                  <c:v>4536.4785673585166</c:v>
                </c:pt>
                <c:pt idx="94">
                  <c:v>4273.2062821645304</c:v>
                </c:pt>
                <c:pt idx="95">
                  <c:v>4018.5725800642799</c:v>
                </c:pt>
                <c:pt idx="96">
                  <c:v>3559.9254186360422</c:v>
                </c:pt>
                <c:pt idx="97">
                  <c:v>3104.5535367928369</c:v>
                </c:pt>
                <c:pt idx="98">
                  <c:v>2920.1841712284031</c:v>
                </c:pt>
                <c:pt idx="99">
                  <c:v>2734.9852310139299</c:v>
                </c:pt>
                <c:pt idx="100">
                  <c:v>2370.0337956850881</c:v>
                </c:pt>
                <c:pt idx="101">
                  <c:v>2353.7292589875101</c:v>
                </c:pt>
                <c:pt idx="102">
                  <c:v>2342.8499354449909</c:v>
                </c:pt>
                <c:pt idx="103">
                  <c:v>2967.232486242453</c:v>
                </c:pt>
                <c:pt idx="104">
                  <c:v>3584.069144162409</c:v>
                </c:pt>
                <c:pt idx="105">
                  <c:v>3888.863004487851</c:v>
                </c:pt>
                <c:pt idx="106">
                  <c:v>3832.693302942213</c:v>
                </c:pt>
                <c:pt idx="107">
                  <c:v>4008.8392807684568</c:v>
                </c:pt>
                <c:pt idx="108">
                  <c:v>4273.8303872444303</c:v>
                </c:pt>
                <c:pt idx="109">
                  <c:v>4362.6787285098217</c:v>
                </c:pt>
                <c:pt idx="110">
                  <c:v>4191.3996974033143</c:v>
                </c:pt>
                <c:pt idx="111">
                  <c:v>3951.7360098530821</c:v>
                </c:pt>
                <c:pt idx="112">
                  <c:v>3841.890002689418</c:v>
                </c:pt>
                <c:pt idx="113">
                  <c:v>4330.1086565836449</c:v>
                </c:pt>
                <c:pt idx="114">
                  <c:v>4324.7206621898158</c:v>
                </c:pt>
                <c:pt idx="115">
                  <c:v>4431.5533024346396</c:v>
                </c:pt>
                <c:pt idx="116">
                  <c:v>4392.9873858277751</c:v>
                </c:pt>
                <c:pt idx="117">
                  <c:v>4391.9795608053073</c:v>
                </c:pt>
                <c:pt idx="118">
                  <c:v>4446.8830188495785</c:v>
                </c:pt>
                <c:pt idx="119">
                  <c:v>4241.2833116525771</c:v>
                </c:pt>
                <c:pt idx="120">
                  <c:v>3748.721216041828</c:v>
                </c:pt>
                <c:pt idx="121">
                  <c:v>2862.2633241639778</c:v>
                </c:pt>
                <c:pt idx="122">
                  <c:v>2885.208751203138</c:v>
                </c:pt>
                <c:pt idx="123">
                  <c:v>2681.9663431472118</c:v>
                </c:pt>
                <c:pt idx="124">
                  <c:v>2540.6715296471912</c:v>
                </c:pt>
                <c:pt idx="125">
                  <c:v>2380.6548175350272</c:v>
                </c:pt>
                <c:pt idx="126">
                  <c:v>2406.9266001567121</c:v>
                </c:pt>
                <c:pt idx="127">
                  <c:v>2752.9654112794879</c:v>
                </c:pt>
                <c:pt idx="128">
                  <c:v>3224.4623807320681</c:v>
                </c:pt>
                <c:pt idx="129">
                  <c:v>3566.6766536493501</c:v>
                </c:pt>
                <c:pt idx="130">
                  <c:v>4173.9741306379983</c:v>
                </c:pt>
                <c:pt idx="131">
                  <c:v>4120.4870977062601</c:v>
                </c:pt>
                <c:pt idx="132">
                  <c:v>4024.2042835581851</c:v>
                </c:pt>
                <c:pt idx="133">
                  <c:v>4061.0864062247952</c:v>
                </c:pt>
                <c:pt idx="134">
                  <c:v>3976.1107760243622</c:v>
                </c:pt>
                <c:pt idx="135">
                  <c:v>3935.0975978834031</c:v>
                </c:pt>
                <c:pt idx="136">
                  <c:v>4065.6962691983708</c:v>
                </c:pt>
                <c:pt idx="137">
                  <c:v>4109.1818560189804</c:v>
                </c:pt>
                <c:pt idx="138">
                  <c:v>4200.2396225388629</c:v>
                </c:pt>
                <c:pt idx="139">
                  <c:v>4348.4860733542046</c:v>
                </c:pt>
                <c:pt idx="140">
                  <c:v>4164.2054306979344</c:v>
                </c:pt>
                <c:pt idx="141">
                  <c:v>4347.7896439697934</c:v>
                </c:pt>
                <c:pt idx="142">
                  <c:v>4629.4368954677448</c:v>
                </c:pt>
                <c:pt idx="143">
                  <c:v>3891.185269597408</c:v>
                </c:pt>
                <c:pt idx="144">
                  <c:v>3726.948596152326</c:v>
                </c:pt>
                <c:pt idx="145">
                  <c:v>3045.709234282926</c:v>
                </c:pt>
                <c:pt idx="146">
                  <c:v>2943.6476095596208</c:v>
                </c:pt>
                <c:pt idx="147">
                  <c:v>2670.495340567898</c:v>
                </c:pt>
                <c:pt idx="148">
                  <c:v>2517.3634369926008</c:v>
                </c:pt>
                <c:pt idx="149">
                  <c:v>2489.7678165050529</c:v>
                </c:pt>
                <c:pt idx="150">
                  <c:v>2639.8465438279381</c:v>
                </c:pt>
                <c:pt idx="151">
                  <c:v>2998.633642069904</c:v>
                </c:pt>
                <c:pt idx="152">
                  <c:v>3327.873900059707</c:v>
                </c:pt>
                <c:pt idx="153">
                  <c:v>3865.2354026625771</c:v>
                </c:pt>
                <c:pt idx="154">
                  <c:v>3886.1579459231111</c:v>
                </c:pt>
                <c:pt idx="155">
                  <c:v>4291.8697206914057</c:v>
                </c:pt>
                <c:pt idx="156">
                  <c:v>3997.7481803103778</c:v>
                </c:pt>
                <c:pt idx="157">
                  <c:v>4239.8571054769554</c:v>
                </c:pt>
                <c:pt idx="158">
                  <c:v>4209.1980161012734</c:v>
                </c:pt>
                <c:pt idx="159">
                  <c:v>4251.9300286527514</c:v>
                </c:pt>
                <c:pt idx="160">
                  <c:v>4172.6189135931154</c:v>
                </c:pt>
                <c:pt idx="161">
                  <c:v>4102.0804377104496</c:v>
                </c:pt>
                <c:pt idx="162">
                  <c:v>4460.9111593808484</c:v>
                </c:pt>
                <c:pt idx="163">
                  <c:v>4465.6118396119055</c:v>
                </c:pt>
                <c:pt idx="164">
                  <c:v>4397.422709493314</c:v>
                </c:pt>
                <c:pt idx="165">
                  <c:v>4079.7685036091789</c:v>
                </c:pt>
                <c:pt idx="166">
                  <c:v>4563.0983989706056</c:v>
                </c:pt>
                <c:pt idx="167">
                  <c:v>3956.5641828528378</c:v>
                </c:pt>
                <c:pt idx="168">
                  <c:v>3630.8408347656191</c:v>
                </c:pt>
                <c:pt idx="169">
                  <c:v>3141.6343209115812</c:v>
                </c:pt>
                <c:pt idx="170">
                  <c:v>2654.320016580124</c:v>
                </c:pt>
                <c:pt idx="171">
                  <c:v>2719.9513442238872</c:v>
                </c:pt>
                <c:pt idx="172">
                  <c:v>2485.2765079976398</c:v>
                </c:pt>
                <c:pt idx="173">
                  <c:v>2673.6310672150021</c:v>
                </c:pt>
                <c:pt idx="174">
                  <c:v>2622.067672250635</c:v>
                </c:pt>
                <c:pt idx="175">
                  <c:v>2901.5205664546352</c:v>
                </c:pt>
                <c:pt idx="176">
                  <c:v>3293.0429282716759</c:v>
                </c:pt>
                <c:pt idx="177">
                  <c:v>3710.9612404819168</c:v>
                </c:pt>
                <c:pt idx="178">
                  <c:v>4104.3743956537</c:v>
                </c:pt>
                <c:pt idx="179">
                  <c:v>3868.2847044632699</c:v>
                </c:pt>
                <c:pt idx="180">
                  <c:v>4132.8214787441648</c:v>
                </c:pt>
                <c:pt idx="181">
                  <c:v>4317.2647791333384</c:v>
                </c:pt>
                <c:pt idx="182">
                  <c:v>4167.7924239277854</c:v>
                </c:pt>
                <c:pt idx="183">
                  <c:v>4209.6025659219649</c:v>
                </c:pt>
                <c:pt idx="184">
                  <c:v>3951.85399936882</c:v>
                </c:pt>
                <c:pt idx="185">
                  <c:v>4236.0024054032301</c:v>
                </c:pt>
                <c:pt idx="186">
                  <c:v>4047.029321481506</c:v>
                </c:pt>
                <c:pt idx="187">
                  <c:v>4436.9977383421101</c:v>
                </c:pt>
                <c:pt idx="188">
                  <c:v>4333.8871350161626</c:v>
                </c:pt>
                <c:pt idx="189">
                  <c:v>4441.3108397701244</c:v>
                </c:pt>
                <c:pt idx="190">
                  <c:v>4332.2445973956801</c:v>
                </c:pt>
                <c:pt idx="191">
                  <c:v>4094.771693720254</c:v>
                </c:pt>
                <c:pt idx="192">
                  <c:v>3731.7568724876392</c:v>
                </c:pt>
                <c:pt idx="193">
                  <c:v>3053.416840426009</c:v>
                </c:pt>
                <c:pt idx="194">
                  <c:v>2641.327346966556</c:v>
                </c:pt>
                <c:pt idx="195">
                  <c:v>2455.8641008381119</c:v>
                </c:pt>
                <c:pt idx="196">
                  <c:v>2742.3548254006091</c:v>
                </c:pt>
                <c:pt idx="197">
                  <c:v>2425.6153380402229</c:v>
                </c:pt>
                <c:pt idx="198">
                  <c:v>2786.518608132073</c:v>
                </c:pt>
                <c:pt idx="199">
                  <c:v>2811.3285653339271</c:v>
                </c:pt>
                <c:pt idx="200">
                  <c:v>3420.3645462232962</c:v>
                </c:pt>
                <c:pt idx="201">
                  <c:v>3656.1516419509571</c:v>
                </c:pt>
                <c:pt idx="202">
                  <c:v>3814.4764028870909</c:v>
                </c:pt>
                <c:pt idx="203">
                  <c:v>4140.216568638265</c:v>
                </c:pt>
                <c:pt idx="204">
                  <c:v>4003.2602764774369</c:v>
                </c:pt>
                <c:pt idx="205">
                  <c:v>4455.1839473907876</c:v>
                </c:pt>
                <c:pt idx="206">
                  <c:v>4093.1480160883461</c:v>
                </c:pt>
                <c:pt idx="207">
                  <c:v>4332.6991766899218</c:v>
                </c:pt>
                <c:pt idx="208">
                  <c:v>4077.9498317770622</c:v>
                </c:pt>
                <c:pt idx="209">
                  <c:v>4267.3713028476805</c:v>
                </c:pt>
                <c:pt idx="210">
                  <c:v>4343.2964991047002</c:v>
                </c:pt>
                <c:pt idx="211">
                  <c:v>4415.504402737708</c:v>
                </c:pt>
                <c:pt idx="212">
                  <c:v>4427.8373404181384</c:v>
                </c:pt>
                <c:pt idx="213">
                  <c:v>4223.2105351180226</c:v>
                </c:pt>
                <c:pt idx="214">
                  <c:v>4351.8311570333881</c:v>
                </c:pt>
                <c:pt idx="215">
                  <c:v>4033.5620775190309</c:v>
                </c:pt>
                <c:pt idx="216">
                  <c:v>3512.8417722128511</c:v>
                </c:pt>
                <c:pt idx="217">
                  <c:v>3212.3196679444682</c:v>
                </c:pt>
                <c:pt idx="218">
                  <c:v>2673.8196839674761</c:v>
                </c:pt>
                <c:pt idx="219">
                  <c:v>2401.9617130365859</c:v>
                </c:pt>
                <c:pt idx="220">
                  <c:v>2588.0449877380552</c:v>
                </c:pt>
                <c:pt idx="221">
                  <c:v>2756.8072577500702</c:v>
                </c:pt>
                <c:pt idx="222">
                  <c:v>2548.3160344601752</c:v>
                </c:pt>
                <c:pt idx="223">
                  <c:v>2842.123024816935</c:v>
                </c:pt>
                <c:pt idx="224">
                  <c:v>3458.21177416098</c:v>
                </c:pt>
                <c:pt idx="225">
                  <c:v>3514.2464103360849</c:v>
                </c:pt>
                <c:pt idx="226">
                  <c:v>4093.024516319022</c:v>
                </c:pt>
                <c:pt idx="227">
                  <c:v>4298.8572547129834</c:v>
                </c:pt>
                <c:pt idx="228">
                  <c:v>4162.2850981650708</c:v>
                </c:pt>
                <c:pt idx="229">
                  <c:v>4355.5743684078952</c:v>
                </c:pt>
                <c:pt idx="230">
                  <c:v>4377.0137234030644</c:v>
                </c:pt>
                <c:pt idx="231">
                  <c:v>4101.7435707701025</c:v>
                </c:pt>
                <c:pt idx="232">
                  <c:v>4090.5988564101372</c:v>
                </c:pt>
                <c:pt idx="233">
                  <c:v>4025.9555530853381</c:v>
                </c:pt>
                <c:pt idx="234">
                  <c:v>4359.1818516557751</c:v>
                </c:pt>
                <c:pt idx="235">
                  <c:v>4279.8500884880814</c:v>
                </c:pt>
                <c:pt idx="236">
                  <c:v>4164.1875757006201</c:v>
                </c:pt>
                <c:pt idx="237">
                  <c:v>4255.1716610382946</c:v>
                </c:pt>
                <c:pt idx="238">
                  <c:v>4285.6300822141766</c:v>
                </c:pt>
                <c:pt idx="239">
                  <c:v>4218.4511414928847</c:v>
                </c:pt>
                <c:pt idx="240">
                  <c:v>3606.413208076438</c:v>
                </c:pt>
                <c:pt idx="241">
                  <c:v>3182.4286623951639</c:v>
                </c:pt>
                <c:pt idx="242">
                  <c:v>2814.3730927962879</c:v>
                </c:pt>
                <c:pt idx="243">
                  <c:v>2614.873645743312</c:v>
                </c:pt>
                <c:pt idx="244">
                  <c:v>2305.7133612345979</c:v>
                </c:pt>
                <c:pt idx="245">
                  <c:v>2326.4565872779772</c:v>
                </c:pt>
                <c:pt idx="246">
                  <c:v>2766.1193114636221</c:v>
                </c:pt>
                <c:pt idx="247">
                  <c:v>2708.3356342075458</c:v>
                </c:pt>
                <c:pt idx="248">
                  <c:v>3335.5399592603658</c:v>
                </c:pt>
                <c:pt idx="249">
                  <c:v>3661.124898127026</c:v>
                </c:pt>
                <c:pt idx="250">
                  <c:v>3796.0669099080001</c:v>
                </c:pt>
                <c:pt idx="251">
                  <c:v>3987.0613631486981</c:v>
                </c:pt>
                <c:pt idx="252">
                  <c:v>4281.728957955178</c:v>
                </c:pt>
                <c:pt idx="253">
                  <c:v>4287.5172373011164</c:v>
                </c:pt>
                <c:pt idx="254">
                  <c:v>4301.0770416886426</c:v>
                </c:pt>
                <c:pt idx="255">
                  <c:v>4022.46074571389</c:v>
                </c:pt>
                <c:pt idx="256">
                  <c:v>4285.7248010094854</c:v>
                </c:pt>
                <c:pt idx="257">
                  <c:v>4370.3887048938004</c:v>
                </c:pt>
                <c:pt idx="258">
                  <c:v>4404.5020567775327</c:v>
                </c:pt>
                <c:pt idx="259">
                  <c:v>4208.0268099166324</c:v>
                </c:pt>
                <c:pt idx="260">
                  <c:v>4225.6197287091336</c:v>
                </c:pt>
                <c:pt idx="261">
                  <c:v>4491.7342355919554</c:v>
                </c:pt>
                <c:pt idx="262">
                  <c:v>4178.6732934603251</c:v>
                </c:pt>
                <c:pt idx="263">
                  <c:v>4003.4942619240092</c:v>
                </c:pt>
                <c:pt idx="264">
                  <c:v>3672.0538446273999</c:v>
                </c:pt>
                <c:pt idx="265">
                  <c:v>3134.6823113234309</c:v>
                </c:pt>
                <c:pt idx="266">
                  <c:v>2568.2924661703769</c:v>
                </c:pt>
                <c:pt idx="267">
                  <c:v>2600.277000489853</c:v>
                </c:pt>
                <c:pt idx="268">
                  <c:v>2660.9364413259668</c:v>
                </c:pt>
                <c:pt idx="269">
                  <c:v>2433.767007331031</c:v>
                </c:pt>
                <c:pt idx="270">
                  <c:v>2761.8453609520511</c:v>
                </c:pt>
                <c:pt idx="271">
                  <c:v>2925.7396444106248</c:v>
                </c:pt>
                <c:pt idx="272">
                  <c:v>3476.69924785801</c:v>
                </c:pt>
                <c:pt idx="273">
                  <c:v>4020.0654203840768</c:v>
                </c:pt>
                <c:pt idx="274">
                  <c:v>3873.7209966853252</c:v>
                </c:pt>
                <c:pt idx="275">
                  <c:v>4190.9165607203804</c:v>
                </c:pt>
                <c:pt idx="276">
                  <c:v>4322.9636660564138</c:v>
                </c:pt>
                <c:pt idx="277">
                  <c:v>4230.615251486025</c:v>
                </c:pt>
                <c:pt idx="278">
                  <c:v>4362.5818494405503</c:v>
                </c:pt>
                <c:pt idx="279">
                  <c:v>4281.7610598812335</c:v>
                </c:pt>
                <c:pt idx="280">
                  <c:v>3892.0918238297222</c:v>
                </c:pt>
                <c:pt idx="281">
                  <c:v>4331.0902981881864</c:v>
                </c:pt>
                <c:pt idx="282">
                  <c:v>4294.112599688332</c:v>
                </c:pt>
                <c:pt idx="283">
                  <c:v>4521.3962776154149</c:v>
                </c:pt>
                <c:pt idx="284">
                  <c:v>4267.9934350039584</c:v>
                </c:pt>
                <c:pt idx="285">
                  <c:v>4289.0151559926007</c:v>
                </c:pt>
                <c:pt idx="286">
                  <c:v>4534.1141049493153</c:v>
                </c:pt>
                <c:pt idx="287">
                  <c:v>4001.5613463399618</c:v>
                </c:pt>
                <c:pt idx="288">
                  <c:v>3811.4555228553259</c:v>
                </c:pt>
                <c:pt idx="289">
                  <c:v>2818.0513318671501</c:v>
                </c:pt>
                <c:pt idx="290">
                  <c:v>2722.8855761934501</c:v>
                </c:pt>
                <c:pt idx="291">
                  <c:v>2600.1787957442489</c:v>
                </c:pt>
                <c:pt idx="292">
                  <c:v>2708.607492566709</c:v>
                </c:pt>
                <c:pt idx="293">
                  <c:v>2455.0357190857981</c:v>
                </c:pt>
                <c:pt idx="294">
                  <c:v>2740.900719834473</c:v>
                </c:pt>
                <c:pt idx="295">
                  <c:v>2746.4881843016001</c:v>
                </c:pt>
                <c:pt idx="296">
                  <c:v>3423.0403921892371</c:v>
                </c:pt>
                <c:pt idx="297">
                  <c:v>3637.6519402792269</c:v>
                </c:pt>
                <c:pt idx="298">
                  <c:v>3849.4905198393521</c:v>
                </c:pt>
                <c:pt idx="299">
                  <c:v>4147.6590533958624</c:v>
                </c:pt>
                <c:pt idx="300">
                  <c:v>4272.3830515941336</c:v>
                </c:pt>
                <c:pt idx="301">
                  <c:v>4431.1494364790397</c:v>
                </c:pt>
                <c:pt idx="302">
                  <c:v>4052.3132228695531</c:v>
                </c:pt>
                <c:pt idx="303">
                  <c:v>4062.542988499265</c:v>
                </c:pt>
                <c:pt idx="304">
                  <c:v>4002.7596899892592</c:v>
                </c:pt>
                <c:pt idx="305">
                  <c:v>4252.8186998275614</c:v>
                </c:pt>
                <c:pt idx="306">
                  <c:v>4449.6467509309896</c:v>
                </c:pt>
                <c:pt idx="307">
                  <c:v>4361.3270826597754</c:v>
                </c:pt>
                <c:pt idx="308">
                  <c:v>4356.4608356222116</c:v>
                </c:pt>
                <c:pt idx="309">
                  <c:v>4225.4743759871753</c:v>
                </c:pt>
                <c:pt idx="310">
                  <c:v>4528.6762170991424</c:v>
                </c:pt>
                <c:pt idx="311">
                  <c:v>3947.1314954199102</c:v>
                </c:pt>
                <c:pt idx="312">
                  <c:v>3771.5596010209538</c:v>
                </c:pt>
                <c:pt idx="313">
                  <c:v>3150.6647960300252</c:v>
                </c:pt>
                <c:pt idx="314">
                  <c:v>2630.3991591199861</c:v>
                </c:pt>
                <c:pt idx="315">
                  <c:v>2503.8318924820301</c:v>
                </c:pt>
                <c:pt idx="316">
                  <c:v>2642.3046179289208</c:v>
                </c:pt>
                <c:pt idx="317">
                  <c:v>2492.4062781127318</c:v>
                </c:pt>
                <c:pt idx="318">
                  <c:v>2529.4703049379168</c:v>
                </c:pt>
                <c:pt idx="319">
                  <c:v>2756.7756769722168</c:v>
                </c:pt>
                <c:pt idx="320">
                  <c:v>3398.112696292807</c:v>
                </c:pt>
                <c:pt idx="321">
                  <c:v>3634.5478634612741</c:v>
                </c:pt>
                <c:pt idx="322">
                  <c:v>4154.8639584291632</c:v>
                </c:pt>
                <c:pt idx="323">
                  <c:v>3863.9166403043059</c:v>
                </c:pt>
                <c:pt idx="324">
                  <c:v>4217.11867451735</c:v>
                </c:pt>
                <c:pt idx="325">
                  <c:v>4330.4135622252224</c:v>
                </c:pt>
                <c:pt idx="326">
                  <c:v>4220.9075872552085</c:v>
                </c:pt>
                <c:pt idx="327">
                  <c:v>4157.8655322409504</c:v>
                </c:pt>
                <c:pt idx="328">
                  <c:v>4166.03783419719</c:v>
                </c:pt>
                <c:pt idx="329">
                  <c:v>4207.6695872851342</c:v>
                </c:pt>
                <c:pt idx="330">
                  <c:v>4435.1704685229624</c:v>
                </c:pt>
                <c:pt idx="331">
                  <c:v>4238.2288551448382</c:v>
                </c:pt>
                <c:pt idx="332">
                  <c:v>4482.1127085118342</c:v>
                </c:pt>
                <c:pt idx="333">
                  <c:v>4415.3989625208014</c:v>
                </c:pt>
                <c:pt idx="334">
                  <c:v>4544.25683786229</c:v>
                </c:pt>
                <c:pt idx="335">
                  <c:v>4228.5989899471724</c:v>
                </c:pt>
                <c:pt idx="336">
                  <c:v>3377.2515302753709</c:v>
                </c:pt>
                <c:pt idx="337">
                  <c:v>3215.6246764020489</c:v>
                </c:pt>
                <c:pt idx="338">
                  <c:v>2554.11792606172</c:v>
                </c:pt>
                <c:pt idx="339">
                  <c:v>2574.256724754764</c:v>
                </c:pt>
                <c:pt idx="340">
                  <c:v>2442.4850106565668</c:v>
                </c:pt>
                <c:pt idx="341">
                  <c:v>2555.262934630874</c:v>
                </c:pt>
                <c:pt idx="342">
                  <c:v>2569.0360062782938</c:v>
                </c:pt>
                <c:pt idx="343">
                  <c:v>2802.764873678359</c:v>
                </c:pt>
                <c:pt idx="344">
                  <c:v>3254.1772616289418</c:v>
                </c:pt>
                <c:pt idx="345">
                  <c:v>3578.088975911654</c:v>
                </c:pt>
                <c:pt idx="346">
                  <c:v>3782.7075179221852</c:v>
                </c:pt>
                <c:pt idx="347">
                  <c:v>4103.8209990021414</c:v>
                </c:pt>
                <c:pt idx="348">
                  <c:v>4040.3103488595079</c:v>
                </c:pt>
                <c:pt idx="349">
                  <c:v>4209.4940407958329</c:v>
                </c:pt>
                <c:pt idx="350">
                  <c:v>4091.0700462923969</c:v>
                </c:pt>
                <c:pt idx="351">
                  <c:v>4151.1651479084348</c:v>
                </c:pt>
                <c:pt idx="352">
                  <c:v>3991.408151267417</c:v>
                </c:pt>
                <c:pt idx="353">
                  <c:v>4057.4714830978578</c:v>
                </c:pt>
                <c:pt idx="354">
                  <c:v>4116.622464588082</c:v>
                </c:pt>
                <c:pt idx="355">
                  <c:v>4303.2394169477866</c:v>
                </c:pt>
                <c:pt idx="356">
                  <c:v>4527.9896065433913</c:v>
                </c:pt>
                <c:pt idx="357">
                  <c:v>4471.8397089636219</c:v>
                </c:pt>
                <c:pt idx="358">
                  <c:v>4562.8105071518348</c:v>
                </c:pt>
                <c:pt idx="359">
                  <c:v>3887.0205128410621</c:v>
                </c:pt>
                <c:pt idx="360">
                  <c:v>3711.707081438989</c:v>
                </c:pt>
                <c:pt idx="361">
                  <c:v>3063.1035675927251</c:v>
                </c:pt>
                <c:pt idx="362">
                  <c:v>2900.1070485548362</c:v>
                </c:pt>
                <c:pt idx="363">
                  <c:v>2680.9482955384528</c:v>
                </c:pt>
                <c:pt idx="364">
                  <c:v>2403.785465114323</c:v>
                </c:pt>
                <c:pt idx="365">
                  <c:v>2665.5114211179139</c:v>
                </c:pt>
                <c:pt idx="366">
                  <c:v>2673.8139547245419</c:v>
                </c:pt>
                <c:pt idx="367">
                  <c:v>2754.8910724577772</c:v>
                </c:pt>
                <c:pt idx="368">
                  <c:v>3332.135416426026</c:v>
                </c:pt>
                <c:pt idx="369">
                  <c:v>3716.4638669691499</c:v>
                </c:pt>
                <c:pt idx="370">
                  <c:v>3983.0693463790858</c:v>
                </c:pt>
                <c:pt idx="371">
                  <c:v>4043.8408022895569</c:v>
                </c:pt>
                <c:pt idx="372">
                  <c:v>3963.1688971131071</c:v>
                </c:pt>
                <c:pt idx="373">
                  <c:v>4421.0652307604532</c:v>
                </c:pt>
                <c:pt idx="374">
                  <c:v>4288.0076161461884</c:v>
                </c:pt>
                <c:pt idx="375">
                  <c:v>4315.1227807584783</c:v>
                </c:pt>
                <c:pt idx="376">
                  <c:v>4054.2165750595618</c:v>
                </c:pt>
                <c:pt idx="377">
                  <c:v>4190.141708461475</c:v>
                </c:pt>
                <c:pt idx="378">
                  <c:v>4547.1949125124574</c:v>
                </c:pt>
                <c:pt idx="379">
                  <c:v>4494.86162816449</c:v>
                </c:pt>
                <c:pt idx="380">
                  <c:v>4163.1615248603403</c:v>
                </c:pt>
                <c:pt idx="381">
                  <c:v>4583.890605462866</c:v>
                </c:pt>
                <c:pt idx="382">
                  <c:v>4532.840836311213</c:v>
                </c:pt>
                <c:pt idx="383">
                  <c:v>4321.3045664709653</c:v>
                </c:pt>
                <c:pt idx="384">
                  <c:v>3386.8925388441762</c:v>
                </c:pt>
                <c:pt idx="385">
                  <c:v>3109.3945625966762</c:v>
                </c:pt>
                <c:pt idx="386">
                  <c:v>2563.2697431985962</c:v>
                </c:pt>
                <c:pt idx="387">
                  <c:v>2589.3488739499239</c:v>
                </c:pt>
                <c:pt idx="388">
                  <c:v>2442.0658656685391</c:v>
                </c:pt>
                <c:pt idx="389">
                  <c:v>2675.8534853621059</c:v>
                </c:pt>
                <c:pt idx="390">
                  <c:v>2421.196454371463</c:v>
                </c:pt>
                <c:pt idx="391">
                  <c:v>3079.1142406594749</c:v>
                </c:pt>
                <c:pt idx="392">
                  <c:v>3280.46045279298</c:v>
                </c:pt>
                <c:pt idx="393">
                  <c:v>3967.0236484286579</c:v>
                </c:pt>
                <c:pt idx="394">
                  <c:v>4015.825273330116</c:v>
                </c:pt>
                <c:pt idx="395">
                  <c:v>4189.625101353894</c:v>
                </c:pt>
                <c:pt idx="396">
                  <c:v>4096.9050716646234</c:v>
                </c:pt>
                <c:pt idx="397">
                  <c:v>4306.098087108976</c:v>
                </c:pt>
                <c:pt idx="398">
                  <c:v>4286.5368657782328</c:v>
                </c:pt>
                <c:pt idx="399">
                  <c:v>4351.1815600424234</c:v>
                </c:pt>
                <c:pt idx="400">
                  <c:v>3982.2191263181412</c:v>
                </c:pt>
                <c:pt idx="401">
                  <c:v>3999.4290540588868</c:v>
                </c:pt>
                <c:pt idx="402">
                  <c:v>4379.1241753436934</c:v>
                </c:pt>
                <c:pt idx="403">
                  <c:v>4633.7682824589529</c:v>
                </c:pt>
                <c:pt idx="404">
                  <c:v>4439.3866266263003</c:v>
                </c:pt>
                <c:pt idx="405">
                  <c:v>4549.7653555707748</c:v>
                </c:pt>
                <c:pt idx="406">
                  <c:v>4420.2053462886661</c:v>
                </c:pt>
                <c:pt idx="407">
                  <c:v>4254.0853153089574</c:v>
                </c:pt>
                <c:pt idx="408">
                  <c:v>3710.1528227499002</c:v>
                </c:pt>
                <c:pt idx="409">
                  <c:v>3163.949697722765</c:v>
                </c:pt>
                <c:pt idx="410">
                  <c:v>2707.2128086499401</c:v>
                </c:pt>
                <c:pt idx="411">
                  <c:v>2444.7226778836002</c:v>
                </c:pt>
                <c:pt idx="412">
                  <c:v>2429.1355804489449</c:v>
                </c:pt>
                <c:pt idx="413">
                  <c:v>2635.177009895006</c:v>
                </c:pt>
                <c:pt idx="414">
                  <c:v>2788.3121471190598</c:v>
                </c:pt>
                <c:pt idx="415">
                  <c:v>2806.4607633778401</c:v>
                </c:pt>
                <c:pt idx="416">
                  <c:v>3213.041588559051</c:v>
                </c:pt>
                <c:pt idx="417">
                  <c:v>3559.8476952372212</c:v>
                </c:pt>
                <c:pt idx="418">
                  <c:v>4097.5875093798832</c:v>
                </c:pt>
                <c:pt idx="419">
                  <c:v>4230.8216925349634</c:v>
                </c:pt>
                <c:pt idx="420">
                  <c:v>4337.9739031911686</c:v>
                </c:pt>
                <c:pt idx="421">
                  <c:v>3986.1883101991339</c:v>
                </c:pt>
                <c:pt idx="422">
                  <c:v>4440.8678348102903</c:v>
                </c:pt>
                <c:pt idx="423">
                  <c:v>4384.0131749174534</c:v>
                </c:pt>
                <c:pt idx="424">
                  <c:v>4048.9068561038148</c:v>
                </c:pt>
                <c:pt idx="425">
                  <c:v>4412.171924156466</c:v>
                </c:pt>
                <c:pt idx="426">
                  <c:v>4190.8309420234473</c:v>
                </c:pt>
                <c:pt idx="427">
                  <c:v>4420.6220957932856</c:v>
                </c:pt>
                <c:pt idx="428">
                  <c:v>4234.7863968863576</c:v>
                </c:pt>
                <c:pt idx="429">
                  <c:v>4318.4918224364828</c:v>
                </c:pt>
                <c:pt idx="430">
                  <c:v>4564.7956431973334</c:v>
                </c:pt>
                <c:pt idx="431">
                  <c:v>4229.74144026062</c:v>
                </c:pt>
                <c:pt idx="432">
                  <c:v>3637.891926720823</c:v>
                </c:pt>
                <c:pt idx="433">
                  <c:v>3160.4854011663838</c:v>
                </c:pt>
                <c:pt idx="434">
                  <c:v>2747.6659857217369</c:v>
                </c:pt>
                <c:pt idx="435">
                  <c:v>2475.7741785013932</c:v>
                </c:pt>
                <c:pt idx="436">
                  <c:v>2674.4993633655108</c:v>
                </c:pt>
                <c:pt idx="437">
                  <c:v>2491.8283899118842</c:v>
                </c:pt>
                <c:pt idx="438">
                  <c:v>2597.5548769515458</c:v>
                </c:pt>
                <c:pt idx="439">
                  <c:v>3099.1307261534212</c:v>
                </c:pt>
                <c:pt idx="440">
                  <c:v>3322.9151094074459</c:v>
                </c:pt>
                <c:pt idx="441">
                  <c:v>4067.8152982157362</c:v>
                </c:pt>
                <c:pt idx="442">
                  <c:v>4180.6602786395797</c:v>
                </c:pt>
                <c:pt idx="443">
                  <c:v>4269.5032625417543</c:v>
                </c:pt>
                <c:pt idx="444">
                  <c:v>4344.881267439132</c:v>
                </c:pt>
                <c:pt idx="445">
                  <c:v>4379.9443551407467</c:v>
                </c:pt>
                <c:pt idx="446">
                  <c:v>4421.8873123220856</c:v>
                </c:pt>
                <c:pt idx="447">
                  <c:v>4199.3489680627317</c:v>
                </c:pt>
                <c:pt idx="448">
                  <c:v>4039.410236558143</c:v>
                </c:pt>
                <c:pt idx="449">
                  <c:v>4457.2530798361786</c:v>
                </c:pt>
                <c:pt idx="450">
                  <c:v>4506.0280686948317</c:v>
                </c:pt>
                <c:pt idx="451">
                  <c:v>4482.1045968235621</c:v>
                </c:pt>
                <c:pt idx="452">
                  <c:v>4347.8065860607376</c:v>
                </c:pt>
                <c:pt idx="453">
                  <c:v>4197.3960930485964</c:v>
                </c:pt>
                <c:pt idx="454">
                  <c:v>4649.9835717266506</c:v>
                </c:pt>
                <c:pt idx="455">
                  <c:v>4109.9089594828974</c:v>
                </c:pt>
                <c:pt idx="456">
                  <c:v>3799.2800170317769</c:v>
                </c:pt>
                <c:pt idx="457">
                  <c:v>3282.5180024789561</c:v>
                </c:pt>
                <c:pt idx="458">
                  <c:v>2629.8079414895101</c:v>
                </c:pt>
                <c:pt idx="459">
                  <c:v>2774.74393162974</c:v>
                </c:pt>
                <c:pt idx="460">
                  <c:v>2699.5274789595842</c:v>
                </c:pt>
                <c:pt idx="461">
                  <c:v>2688.8198716765719</c:v>
                </c:pt>
                <c:pt idx="462">
                  <c:v>2694.2757774152501</c:v>
                </c:pt>
                <c:pt idx="463">
                  <c:v>3083.832700673021</c:v>
                </c:pt>
                <c:pt idx="464">
                  <c:v>3629.6091693594999</c:v>
                </c:pt>
                <c:pt idx="465">
                  <c:v>3924.4895603908622</c:v>
                </c:pt>
                <c:pt idx="466">
                  <c:v>4187.6682957605044</c:v>
                </c:pt>
                <c:pt idx="467">
                  <c:v>4141.1930562796224</c:v>
                </c:pt>
                <c:pt idx="468">
                  <c:v>4174.0321373770939</c:v>
                </c:pt>
                <c:pt idx="469">
                  <c:v>4253.5380596567684</c:v>
                </c:pt>
                <c:pt idx="470">
                  <c:v>4185.8080497009723</c:v>
                </c:pt>
                <c:pt idx="471">
                  <c:v>4287.8147210893121</c:v>
                </c:pt>
                <c:pt idx="472">
                  <c:v>4282.2648824000235</c:v>
                </c:pt>
                <c:pt idx="473">
                  <c:v>4295.528434833861</c:v>
                </c:pt>
                <c:pt idx="474">
                  <c:v>4284.45789569727</c:v>
                </c:pt>
                <c:pt idx="475">
                  <c:v>4404.8381890039054</c:v>
                </c:pt>
                <c:pt idx="476">
                  <c:v>4357.8087203610612</c:v>
                </c:pt>
                <c:pt idx="477">
                  <c:v>4607.7059631307011</c:v>
                </c:pt>
                <c:pt idx="478">
                  <c:v>4612.1067691557701</c:v>
                </c:pt>
                <c:pt idx="479">
                  <c:v>4407.2357039029484</c:v>
                </c:pt>
                <c:pt idx="480">
                  <c:v>3902.01565657436</c:v>
                </c:pt>
                <c:pt idx="481">
                  <c:v>2882.1192323738869</c:v>
                </c:pt>
                <c:pt idx="482">
                  <c:v>2938.0790665746631</c:v>
                </c:pt>
                <c:pt idx="483">
                  <c:v>2747.9713798764278</c:v>
                </c:pt>
                <c:pt idx="484">
                  <c:v>2513.7841750706639</c:v>
                </c:pt>
                <c:pt idx="485">
                  <c:v>2451.757366936582</c:v>
                </c:pt>
                <c:pt idx="486">
                  <c:v>2577.06127975253</c:v>
                </c:pt>
                <c:pt idx="487">
                  <c:v>2785.9439223575841</c:v>
                </c:pt>
                <c:pt idx="488">
                  <c:v>3522.6965382031158</c:v>
                </c:pt>
                <c:pt idx="489">
                  <c:v>3925.4145809103502</c:v>
                </c:pt>
                <c:pt idx="490">
                  <c:v>4320.4646711790556</c:v>
                </c:pt>
                <c:pt idx="491">
                  <c:v>4183.3361526844947</c:v>
                </c:pt>
                <c:pt idx="492">
                  <c:v>4022.6282658860441</c:v>
                </c:pt>
                <c:pt idx="493">
                  <c:v>4355.2297611343974</c:v>
                </c:pt>
                <c:pt idx="494">
                  <c:v>4486.4588344588419</c:v>
                </c:pt>
                <c:pt idx="495">
                  <c:v>4269.9441556107286</c:v>
                </c:pt>
                <c:pt idx="496">
                  <c:v>4224.4857406353294</c:v>
                </c:pt>
                <c:pt idx="497">
                  <c:v>4239.4275012717544</c:v>
                </c:pt>
                <c:pt idx="498">
                  <c:v>4562.2602344549696</c:v>
                </c:pt>
                <c:pt idx="499">
                  <c:v>4430.654980024412</c:v>
                </c:pt>
                <c:pt idx="500">
                  <c:v>4388.5415216295423</c:v>
                </c:pt>
                <c:pt idx="501">
                  <c:v>4393.646010228802</c:v>
                </c:pt>
                <c:pt idx="502">
                  <c:v>4621.1915519046333</c:v>
                </c:pt>
                <c:pt idx="503">
                  <c:v>4263.5820246302501</c:v>
                </c:pt>
                <c:pt idx="504">
                  <c:v>3689.7741441167309</c:v>
                </c:pt>
                <c:pt idx="505">
                  <c:v>2966.0855282142261</c:v>
                </c:pt>
                <c:pt idx="506">
                  <c:v>2857.8445007334722</c:v>
                </c:pt>
                <c:pt idx="507">
                  <c:v>2645.4954267972262</c:v>
                </c:pt>
                <c:pt idx="508">
                  <c:v>2493.5414390915362</c:v>
                </c:pt>
                <c:pt idx="509">
                  <c:v>2573.8276989007668</c:v>
                </c:pt>
                <c:pt idx="510">
                  <c:v>2618.435945947348</c:v>
                </c:pt>
                <c:pt idx="511">
                  <c:v>2911.751949109675</c:v>
                </c:pt>
                <c:pt idx="512">
                  <c:v>3404.6693773218349</c:v>
                </c:pt>
                <c:pt idx="513">
                  <c:v>3620.5167990777409</c:v>
                </c:pt>
                <c:pt idx="514">
                  <c:v>4259.643377346998</c:v>
                </c:pt>
                <c:pt idx="515">
                  <c:v>4169.596533611113</c:v>
                </c:pt>
                <c:pt idx="516">
                  <c:v>4460.7917350097714</c:v>
                </c:pt>
                <c:pt idx="517">
                  <c:v>4521.6719496322403</c:v>
                </c:pt>
                <c:pt idx="518">
                  <c:v>4302.2060123559631</c:v>
                </c:pt>
                <c:pt idx="519">
                  <c:v>4368.2899115854134</c:v>
                </c:pt>
                <c:pt idx="520">
                  <c:v>4058.7181147366041</c:v>
                </c:pt>
                <c:pt idx="521">
                  <c:v>4377.8931639456714</c:v>
                </c:pt>
                <c:pt idx="522">
                  <c:v>4427.8344670067318</c:v>
                </c:pt>
                <c:pt idx="523">
                  <c:v>4590.5982518545025</c:v>
                </c:pt>
                <c:pt idx="524">
                  <c:v>4650.4642894484314</c:v>
                </c:pt>
                <c:pt idx="525">
                  <c:v>4573.5304850306075</c:v>
                </c:pt>
                <c:pt idx="526">
                  <c:v>4416.3108205880044</c:v>
                </c:pt>
                <c:pt idx="527">
                  <c:v>4216.8977003560076</c:v>
                </c:pt>
                <c:pt idx="528">
                  <c:v>3718.0431448316422</c:v>
                </c:pt>
                <c:pt idx="529">
                  <c:v>3164.5200912324108</c:v>
                </c:pt>
                <c:pt idx="530">
                  <c:v>2889.2123305705059</c:v>
                </c:pt>
                <c:pt idx="531">
                  <c:v>2592.3736616817509</c:v>
                </c:pt>
                <c:pt idx="532">
                  <c:v>2466.9158506337658</c:v>
                </c:pt>
                <c:pt idx="533">
                  <c:v>2675.2327109684679</c:v>
                </c:pt>
                <c:pt idx="534">
                  <c:v>2480.5080316032731</c:v>
                </c:pt>
                <c:pt idx="535">
                  <c:v>2897.729776711285</c:v>
                </c:pt>
                <c:pt idx="536">
                  <c:v>3434.2593219496612</c:v>
                </c:pt>
                <c:pt idx="537">
                  <c:v>3818.612406086002</c:v>
                </c:pt>
                <c:pt idx="538">
                  <c:v>3893.13654380044</c:v>
                </c:pt>
                <c:pt idx="539">
                  <c:v>4330.5229172576301</c:v>
                </c:pt>
                <c:pt idx="540">
                  <c:v>4297.8496119590254</c:v>
                </c:pt>
                <c:pt idx="541">
                  <c:v>4278.69690317813</c:v>
                </c:pt>
                <c:pt idx="542">
                  <c:v>4574.5877996697754</c:v>
                </c:pt>
                <c:pt idx="543">
                  <c:v>4528.7986597475719</c:v>
                </c:pt>
                <c:pt idx="544">
                  <c:v>4251.3163761675723</c:v>
                </c:pt>
                <c:pt idx="545">
                  <c:v>4596.1051305852134</c:v>
                </c:pt>
                <c:pt idx="546">
                  <c:v>4256.6280735159226</c:v>
                </c:pt>
                <c:pt idx="547">
                  <c:v>4538.755104435867</c:v>
                </c:pt>
                <c:pt idx="548">
                  <c:v>4367.5943269056934</c:v>
                </c:pt>
                <c:pt idx="549">
                  <c:v>4425.0480436319503</c:v>
                </c:pt>
                <c:pt idx="550">
                  <c:v>4630.9914629397636</c:v>
                </c:pt>
                <c:pt idx="551">
                  <c:v>4372.5545077539273</c:v>
                </c:pt>
                <c:pt idx="552">
                  <c:v>3729.3474622205322</c:v>
                </c:pt>
                <c:pt idx="553">
                  <c:v>3075.3391122342541</c:v>
                </c:pt>
                <c:pt idx="554">
                  <c:v>2936.2523211039602</c:v>
                </c:pt>
                <c:pt idx="555">
                  <c:v>2635.44535431133</c:v>
                </c:pt>
                <c:pt idx="556">
                  <c:v>2836.1415299686741</c:v>
                </c:pt>
                <c:pt idx="557">
                  <c:v>2532.7737028253468</c:v>
                </c:pt>
                <c:pt idx="558">
                  <c:v>2584.14736621258</c:v>
                </c:pt>
                <c:pt idx="559">
                  <c:v>3132.0487795493059</c:v>
                </c:pt>
                <c:pt idx="560">
                  <c:v>3386.106805899974</c:v>
                </c:pt>
                <c:pt idx="561">
                  <c:v>3836.7884440669541</c:v>
                </c:pt>
                <c:pt idx="562">
                  <c:v>3961.646673937179</c:v>
                </c:pt>
                <c:pt idx="563">
                  <c:v>4029.4084686891201</c:v>
                </c:pt>
                <c:pt idx="564">
                  <c:v>4549.1581604219427</c:v>
                </c:pt>
                <c:pt idx="565">
                  <c:v>4412.4416739034814</c:v>
                </c:pt>
                <c:pt idx="566">
                  <c:v>4343.96516476122</c:v>
                </c:pt>
                <c:pt idx="567">
                  <c:v>4447.8595036325714</c:v>
                </c:pt>
                <c:pt idx="568">
                  <c:v>4434.7227799962202</c:v>
                </c:pt>
                <c:pt idx="569">
                  <c:v>4473.3985383662684</c:v>
                </c:pt>
                <c:pt idx="570">
                  <c:v>4444.6388261904503</c:v>
                </c:pt>
                <c:pt idx="571">
                  <c:v>4440.6334067565231</c:v>
                </c:pt>
                <c:pt idx="572">
                  <c:v>4693.2563223801681</c:v>
                </c:pt>
                <c:pt idx="573">
                  <c:v>4338.7037537718761</c:v>
                </c:pt>
                <c:pt idx="574">
                  <c:v>4333.1278920917202</c:v>
                </c:pt>
                <c:pt idx="575">
                  <c:v>4315.3212655533343</c:v>
                </c:pt>
                <c:pt idx="576">
                  <c:v>3984.466134353182</c:v>
                </c:pt>
                <c:pt idx="577">
                  <c:v>3173.5056822872912</c:v>
                </c:pt>
                <c:pt idx="578">
                  <c:v>2971.2746169051211</c:v>
                </c:pt>
                <c:pt idx="579">
                  <c:v>2881.3044313383821</c:v>
                </c:pt>
                <c:pt idx="580">
                  <c:v>2776.2852692744932</c:v>
                </c:pt>
                <c:pt idx="581">
                  <c:v>2562.7849711574199</c:v>
                </c:pt>
                <c:pt idx="582">
                  <c:v>2709.3193250353479</c:v>
                </c:pt>
                <c:pt idx="583">
                  <c:v>3030.2331209446202</c:v>
                </c:pt>
                <c:pt idx="584">
                  <c:v>3443.4513255680922</c:v>
                </c:pt>
                <c:pt idx="585">
                  <c:v>4033.2605735913212</c:v>
                </c:pt>
                <c:pt idx="586">
                  <c:v>4144.4359589628484</c:v>
                </c:pt>
                <c:pt idx="587">
                  <c:v>4247.8970103580496</c:v>
                </c:pt>
                <c:pt idx="588">
                  <c:v>4424.4885157744984</c:v>
                </c:pt>
                <c:pt idx="589">
                  <c:v>4513.4975954686979</c:v>
                </c:pt>
                <c:pt idx="590">
                  <c:v>4200.7071665821804</c:v>
                </c:pt>
                <c:pt idx="591">
                  <c:v>4456.979370034921</c:v>
                </c:pt>
                <c:pt idx="592">
                  <c:v>4541.5309619571744</c:v>
                </c:pt>
                <c:pt idx="593">
                  <c:v>4309.3283630995584</c:v>
                </c:pt>
                <c:pt idx="594">
                  <c:v>4597.3720680007673</c:v>
                </c:pt>
                <c:pt idx="595">
                  <c:v>4420.9946141684513</c:v>
                </c:pt>
                <c:pt idx="596">
                  <c:v>4497.0907473891484</c:v>
                </c:pt>
                <c:pt idx="597">
                  <c:v>4608.7099116075124</c:v>
                </c:pt>
                <c:pt idx="598">
                  <c:v>4404.0350979346322</c:v>
                </c:pt>
                <c:pt idx="599">
                  <c:v>4223.7116250654299</c:v>
                </c:pt>
                <c:pt idx="600">
                  <c:v>3893.4965952713228</c:v>
                </c:pt>
                <c:pt idx="601">
                  <c:v>3312.114870856843</c:v>
                </c:pt>
                <c:pt idx="602">
                  <c:v>3040.42066793408</c:v>
                </c:pt>
                <c:pt idx="603">
                  <c:v>2621.1727370135909</c:v>
                </c:pt>
                <c:pt idx="604">
                  <c:v>2803.6616334920959</c:v>
                </c:pt>
                <c:pt idx="605">
                  <c:v>2440.3258482182009</c:v>
                </c:pt>
                <c:pt idx="606">
                  <c:v>2651.0071552624968</c:v>
                </c:pt>
                <c:pt idx="607">
                  <c:v>2944.8108486537571</c:v>
                </c:pt>
                <c:pt idx="608">
                  <c:v>3595.5851838851622</c:v>
                </c:pt>
                <c:pt idx="609">
                  <c:v>3975.5387541948098</c:v>
                </c:pt>
                <c:pt idx="610">
                  <c:v>3971.3832680137339</c:v>
                </c:pt>
                <c:pt idx="611">
                  <c:v>4494.3098808128079</c:v>
                </c:pt>
                <c:pt idx="612">
                  <c:v>4504.0589416084504</c:v>
                </c:pt>
                <c:pt idx="613">
                  <c:v>4419.3969636146139</c:v>
                </c:pt>
                <c:pt idx="614">
                  <c:v>4381.9663269770954</c:v>
                </c:pt>
                <c:pt idx="615">
                  <c:v>4400.2854521781019</c:v>
                </c:pt>
                <c:pt idx="616">
                  <c:v>4480.6302557600156</c:v>
                </c:pt>
                <c:pt idx="617">
                  <c:v>4527.9927607680474</c:v>
                </c:pt>
                <c:pt idx="618">
                  <c:v>4631.2088359055406</c:v>
                </c:pt>
                <c:pt idx="619">
                  <c:v>4865.3305813310726</c:v>
                </c:pt>
                <c:pt idx="620">
                  <c:v>4575.6381046757842</c:v>
                </c:pt>
                <c:pt idx="621">
                  <c:v>4492.8661384806519</c:v>
                </c:pt>
                <c:pt idx="622">
                  <c:v>4593.7319813868789</c:v>
                </c:pt>
                <c:pt idx="623">
                  <c:v>4499.9017328321088</c:v>
                </c:pt>
                <c:pt idx="624">
                  <c:v>3750.6849332137772</c:v>
                </c:pt>
                <c:pt idx="625">
                  <c:v>3306.6076601134191</c:v>
                </c:pt>
                <c:pt idx="626">
                  <c:v>2944.0240022861012</c:v>
                </c:pt>
                <c:pt idx="627">
                  <c:v>2914.7359497479551</c:v>
                </c:pt>
                <c:pt idx="628">
                  <c:v>2508.5226296193091</c:v>
                </c:pt>
                <c:pt idx="629">
                  <c:v>2527.2353217401419</c:v>
                </c:pt>
                <c:pt idx="630">
                  <c:v>2781.0336876526931</c:v>
                </c:pt>
                <c:pt idx="631">
                  <c:v>2917.2579823107872</c:v>
                </c:pt>
                <c:pt idx="632">
                  <c:v>3605.9059691113762</c:v>
                </c:pt>
                <c:pt idx="633">
                  <c:v>4024.261202610307</c:v>
                </c:pt>
                <c:pt idx="634">
                  <c:v>3976.4084243386128</c:v>
                </c:pt>
                <c:pt idx="635">
                  <c:v>4174.6894978710034</c:v>
                </c:pt>
                <c:pt idx="636">
                  <c:v>4525.5064270576222</c:v>
                </c:pt>
                <c:pt idx="637">
                  <c:v>4692.2688966334126</c:v>
                </c:pt>
                <c:pt idx="638">
                  <c:v>4503.9775605477289</c:v>
                </c:pt>
                <c:pt idx="639">
                  <c:v>4529.3625033926201</c:v>
                </c:pt>
                <c:pt idx="640">
                  <c:v>4755.0531043355404</c:v>
                </c:pt>
                <c:pt idx="641">
                  <c:v>4418.5292775134831</c:v>
                </c:pt>
                <c:pt idx="642">
                  <c:v>4514.5699975971911</c:v>
                </c:pt>
                <c:pt idx="643">
                  <c:v>4707.4711854800626</c:v>
                </c:pt>
                <c:pt idx="644">
                  <c:v>4742.686754915233</c:v>
                </c:pt>
                <c:pt idx="645">
                  <c:v>4650.1267991244558</c:v>
                </c:pt>
                <c:pt idx="646">
                  <c:v>4752.951244922413</c:v>
                </c:pt>
                <c:pt idx="647">
                  <c:v>4227.1366020127534</c:v>
                </c:pt>
                <c:pt idx="648">
                  <c:v>3993.9808641148729</c:v>
                </c:pt>
                <c:pt idx="649">
                  <c:v>3312.358574167476</c:v>
                </c:pt>
                <c:pt idx="650">
                  <c:v>3174.2192880726311</c:v>
                </c:pt>
                <c:pt idx="651">
                  <c:v>3039.531276855123</c:v>
                </c:pt>
                <c:pt idx="652">
                  <c:v>2884.9185227598632</c:v>
                </c:pt>
                <c:pt idx="653">
                  <c:v>2656.9941152263359</c:v>
                </c:pt>
                <c:pt idx="654">
                  <c:v>2724.154230298112</c:v>
                </c:pt>
                <c:pt idx="655">
                  <c:v>2989.7468829315899</c:v>
                </c:pt>
                <c:pt idx="656">
                  <c:v>3349.08146860954</c:v>
                </c:pt>
                <c:pt idx="657">
                  <c:v>4071.4561194801622</c:v>
                </c:pt>
                <c:pt idx="658">
                  <c:v>4155.7433054340154</c:v>
                </c:pt>
                <c:pt idx="659">
                  <c:v>4268.2809711535147</c:v>
                </c:pt>
                <c:pt idx="660">
                  <c:v>4579.5882910395039</c:v>
                </c:pt>
                <c:pt idx="661">
                  <c:v>4515.17578644679</c:v>
                </c:pt>
                <c:pt idx="662">
                  <c:v>4638.5369103225876</c:v>
                </c:pt>
                <c:pt idx="663">
                  <c:v>4667.6809468917518</c:v>
                </c:pt>
                <c:pt idx="664">
                  <c:v>4607.2712495876704</c:v>
                </c:pt>
                <c:pt idx="665">
                  <c:v>4700.433217044294</c:v>
                </c:pt>
                <c:pt idx="666">
                  <c:v>4583.2595155332201</c:v>
                </c:pt>
                <c:pt idx="667">
                  <c:v>4811.9108761586203</c:v>
                </c:pt>
                <c:pt idx="668">
                  <c:v>4494.0026368610261</c:v>
                </c:pt>
                <c:pt idx="669">
                  <c:v>4453.4768793156954</c:v>
                </c:pt>
                <c:pt idx="670">
                  <c:v>4509.3852864380624</c:v>
                </c:pt>
                <c:pt idx="671">
                  <c:v>4430.5632826226383</c:v>
                </c:pt>
                <c:pt idx="672">
                  <c:v>3838.0978027724268</c:v>
                </c:pt>
                <c:pt idx="673">
                  <c:v>3274.93501708029</c:v>
                </c:pt>
                <c:pt idx="674">
                  <c:v>2748.8791642912561</c:v>
                </c:pt>
                <c:pt idx="675">
                  <c:v>2875.0360389851912</c:v>
                </c:pt>
                <c:pt idx="676">
                  <c:v>2872.4540649198061</c:v>
                </c:pt>
                <c:pt idx="677">
                  <c:v>2716.7605096983002</c:v>
                </c:pt>
                <c:pt idx="678">
                  <c:v>2928.7306743366289</c:v>
                </c:pt>
                <c:pt idx="679">
                  <c:v>2734.9889736666892</c:v>
                </c:pt>
                <c:pt idx="680">
                  <c:v>3277.2076456832851</c:v>
                </c:pt>
                <c:pt idx="681">
                  <c:v>3810.5861711535508</c:v>
                </c:pt>
                <c:pt idx="682">
                  <c:v>4327.1257526405516</c:v>
                </c:pt>
                <c:pt idx="683">
                  <c:v>4257.3814051401396</c:v>
                </c:pt>
                <c:pt idx="684">
                  <c:v>4243.2796523151956</c:v>
                </c:pt>
                <c:pt idx="685">
                  <c:v>4539.9845274280606</c:v>
                </c:pt>
                <c:pt idx="686">
                  <c:v>4672.1227249634403</c:v>
                </c:pt>
                <c:pt idx="687">
                  <c:v>4648.2859203668258</c:v>
                </c:pt>
                <c:pt idx="688">
                  <c:v>4542.0515730716597</c:v>
                </c:pt>
                <c:pt idx="689">
                  <c:v>4567.0037464787702</c:v>
                </c:pt>
                <c:pt idx="690">
                  <c:v>4477.8913631605546</c:v>
                </c:pt>
                <c:pt idx="691">
                  <c:v>4802.4501717683524</c:v>
                </c:pt>
                <c:pt idx="692">
                  <c:v>4626.7398320457214</c:v>
                </c:pt>
                <c:pt idx="693">
                  <c:v>4781.57228602347</c:v>
                </c:pt>
                <c:pt idx="694">
                  <c:v>4626.9561166892354</c:v>
                </c:pt>
                <c:pt idx="695">
                  <c:v>4569.065252848467</c:v>
                </c:pt>
                <c:pt idx="696">
                  <c:v>4077.2842008952248</c:v>
                </c:pt>
                <c:pt idx="697">
                  <c:v>3305.606842529829</c:v>
                </c:pt>
                <c:pt idx="698">
                  <c:v>2863.1712796824022</c:v>
                </c:pt>
                <c:pt idx="699">
                  <c:v>3037.4468748786012</c:v>
                </c:pt>
                <c:pt idx="700">
                  <c:v>2769.4680067653971</c:v>
                </c:pt>
                <c:pt idx="701">
                  <c:v>2654.41048186529</c:v>
                </c:pt>
                <c:pt idx="702">
                  <c:v>2903.0233724791028</c:v>
                </c:pt>
                <c:pt idx="703">
                  <c:v>3071.1212255797618</c:v>
                </c:pt>
                <c:pt idx="704">
                  <c:v>3631.2440840334161</c:v>
                </c:pt>
                <c:pt idx="705">
                  <c:v>4020.1126425373959</c:v>
                </c:pt>
                <c:pt idx="706">
                  <c:v>4037.9349575708202</c:v>
                </c:pt>
                <c:pt idx="707">
                  <c:v>4123.3025781858023</c:v>
                </c:pt>
                <c:pt idx="708">
                  <c:v>4713.3953611626057</c:v>
                </c:pt>
                <c:pt idx="709">
                  <c:v>4549.1016849772577</c:v>
                </c:pt>
                <c:pt idx="710">
                  <c:v>4549.778433518597</c:v>
                </c:pt>
                <c:pt idx="711">
                  <c:v>4532.8678084763424</c:v>
                </c:pt>
                <c:pt idx="712">
                  <c:v>4593.5092791571051</c:v>
                </c:pt>
                <c:pt idx="713">
                  <c:v>4452.9884897520387</c:v>
                </c:pt>
                <c:pt idx="714">
                  <c:v>4832.3143182445656</c:v>
                </c:pt>
                <c:pt idx="715">
                  <c:v>4871.1561296762402</c:v>
                </c:pt>
                <c:pt idx="716">
                  <c:v>4848.5673946886736</c:v>
                </c:pt>
                <c:pt idx="717">
                  <c:v>4701.5149124839154</c:v>
                </c:pt>
                <c:pt idx="718">
                  <c:v>4553.4727494194649</c:v>
                </c:pt>
                <c:pt idx="719">
                  <c:v>4618.8108356770454</c:v>
                </c:pt>
                <c:pt idx="720">
                  <c:v>3998.7116155143058</c:v>
                </c:pt>
                <c:pt idx="721">
                  <c:v>3344.209135352201</c:v>
                </c:pt>
                <c:pt idx="722">
                  <c:v>3161.1510146681321</c:v>
                </c:pt>
                <c:pt idx="723">
                  <c:v>2881.7239887942742</c:v>
                </c:pt>
                <c:pt idx="724">
                  <c:v>2604.018416275414</c:v>
                </c:pt>
                <c:pt idx="725">
                  <c:v>2747.460006332165</c:v>
                </c:pt>
                <c:pt idx="726">
                  <c:v>2843.4994831189738</c:v>
                </c:pt>
                <c:pt idx="727">
                  <c:v>3012.556925590507</c:v>
                </c:pt>
                <c:pt idx="728">
                  <c:v>3425.2289503101779</c:v>
                </c:pt>
                <c:pt idx="729">
                  <c:v>3687.5302773608501</c:v>
                </c:pt>
                <c:pt idx="730">
                  <c:v>4270.8263460544258</c:v>
                </c:pt>
                <c:pt idx="731">
                  <c:v>4162.206413654565</c:v>
                </c:pt>
                <c:pt idx="732">
                  <c:v>4382.2709156495976</c:v>
                </c:pt>
                <c:pt idx="733">
                  <c:v>4705.4871122690074</c:v>
                </c:pt>
                <c:pt idx="734">
                  <c:v>4661.8363423081619</c:v>
                </c:pt>
                <c:pt idx="735">
                  <c:v>4671.9817063922555</c:v>
                </c:pt>
                <c:pt idx="736">
                  <c:v>4692.2222004992327</c:v>
                </c:pt>
                <c:pt idx="737">
                  <c:v>4578.5010492454903</c:v>
                </c:pt>
                <c:pt idx="738">
                  <c:v>4818.1085705795904</c:v>
                </c:pt>
                <c:pt idx="739">
                  <c:v>4903.5829644845126</c:v>
                </c:pt>
                <c:pt idx="740">
                  <c:v>4741.7084044867142</c:v>
                </c:pt>
                <c:pt idx="741">
                  <c:v>4658.2912456247059</c:v>
                </c:pt>
                <c:pt idx="742">
                  <c:v>4664.0021476403126</c:v>
                </c:pt>
                <c:pt idx="743">
                  <c:v>4396.2767295001931</c:v>
                </c:pt>
                <c:pt idx="744">
                  <c:v>3962.2863462536902</c:v>
                </c:pt>
                <c:pt idx="745">
                  <c:v>3409.299501027413</c:v>
                </c:pt>
                <c:pt idx="746">
                  <c:v>2909.1627161179999</c:v>
                </c:pt>
                <c:pt idx="747">
                  <c:v>2732.1824043440251</c:v>
                </c:pt>
                <c:pt idx="748">
                  <c:v>2876.377494143886</c:v>
                </c:pt>
                <c:pt idx="749">
                  <c:v>2839.2512582316458</c:v>
                </c:pt>
                <c:pt idx="750">
                  <c:v>2738.4418245929551</c:v>
                </c:pt>
                <c:pt idx="751">
                  <c:v>2974.4014058084422</c:v>
                </c:pt>
                <c:pt idx="752">
                  <c:v>3610.113019930533</c:v>
                </c:pt>
                <c:pt idx="753">
                  <c:v>3746.5678376078408</c:v>
                </c:pt>
                <c:pt idx="754">
                  <c:v>4322.8656854865003</c:v>
                </c:pt>
                <c:pt idx="755">
                  <c:v>4471.9115518184699</c:v>
                </c:pt>
                <c:pt idx="756">
                  <c:v>4531.4328607450216</c:v>
                </c:pt>
                <c:pt idx="757">
                  <c:v>4816.7967288637183</c:v>
                </c:pt>
                <c:pt idx="758">
                  <c:v>4734.1122264840578</c:v>
                </c:pt>
                <c:pt idx="759">
                  <c:v>4691.0453760536238</c:v>
                </c:pt>
                <c:pt idx="760">
                  <c:v>4667.4193589706256</c:v>
                </c:pt>
                <c:pt idx="761">
                  <c:v>4881.4175642081482</c:v>
                </c:pt>
                <c:pt idx="762">
                  <c:v>4758.4409955078572</c:v>
                </c:pt>
                <c:pt idx="763">
                  <c:v>4916.0472304696523</c:v>
                </c:pt>
                <c:pt idx="764">
                  <c:v>4836.4069771464474</c:v>
                </c:pt>
                <c:pt idx="765">
                  <c:v>4775.4958735233404</c:v>
                </c:pt>
                <c:pt idx="766">
                  <c:v>4627.7408719740488</c:v>
                </c:pt>
                <c:pt idx="767">
                  <c:v>4387.0260686107849</c:v>
                </c:pt>
                <c:pt idx="768">
                  <c:v>3913.9465780163218</c:v>
                </c:pt>
                <c:pt idx="769">
                  <c:v>3342.098929192683</c:v>
                </c:pt>
                <c:pt idx="770">
                  <c:v>2841.256881283653</c:v>
                </c:pt>
                <c:pt idx="771">
                  <c:v>2931.6244215202191</c:v>
                </c:pt>
                <c:pt idx="772">
                  <c:v>2744.276304412298</c:v>
                </c:pt>
                <c:pt idx="773">
                  <c:v>2696.8831283664472</c:v>
                </c:pt>
                <c:pt idx="774">
                  <c:v>2551.9968063207812</c:v>
                </c:pt>
                <c:pt idx="775">
                  <c:v>2822.6543938741238</c:v>
                </c:pt>
                <c:pt idx="776">
                  <c:v>3416.7459038031252</c:v>
                </c:pt>
                <c:pt idx="777">
                  <c:v>3922.819099917107</c:v>
                </c:pt>
                <c:pt idx="778">
                  <c:v>4169.2389895853003</c:v>
                </c:pt>
                <c:pt idx="779">
                  <c:v>4450.6283337378154</c:v>
                </c:pt>
                <c:pt idx="780">
                  <c:v>4632.3851586484116</c:v>
                </c:pt>
                <c:pt idx="781">
                  <c:v>4485.1727216804138</c:v>
                </c:pt>
                <c:pt idx="782">
                  <c:v>4747.5880571016214</c:v>
                </c:pt>
                <c:pt idx="783">
                  <c:v>4701.7606078746303</c:v>
                </c:pt>
                <c:pt idx="784">
                  <c:v>4901.9252197389924</c:v>
                </c:pt>
                <c:pt idx="785">
                  <c:v>4911.9108399602619</c:v>
                </c:pt>
                <c:pt idx="786">
                  <c:v>4780.4929782155723</c:v>
                </c:pt>
                <c:pt idx="787">
                  <c:v>5029.4206533940114</c:v>
                </c:pt>
                <c:pt idx="788">
                  <c:v>4791.8357379359304</c:v>
                </c:pt>
                <c:pt idx="789">
                  <c:v>4728.5992681565076</c:v>
                </c:pt>
                <c:pt idx="790">
                  <c:v>4922.9890189130974</c:v>
                </c:pt>
                <c:pt idx="791">
                  <c:v>4372.8721060846119</c:v>
                </c:pt>
                <c:pt idx="792">
                  <c:v>4075.3886799848242</c:v>
                </c:pt>
                <c:pt idx="793">
                  <c:v>3629.3322400594998</c:v>
                </c:pt>
                <c:pt idx="794">
                  <c:v>2926.0130493925658</c:v>
                </c:pt>
                <c:pt idx="795">
                  <c:v>3188.4140532417809</c:v>
                </c:pt>
                <c:pt idx="796">
                  <c:v>2659.5551794500602</c:v>
                </c:pt>
                <c:pt idx="797">
                  <c:v>2940.8830754229198</c:v>
                </c:pt>
                <c:pt idx="798">
                  <c:v>2678.8714459403432</c:v>
                </c:pt>
                <c:pt idx="799">
                  <c:v>2993.44058342984</c:v>
                </c:pt>
                <c:pt idx="800">
                  <c:v>3585.3412360445682</c:v>
                </c:pt>
                <c:pt idx="801">
                  <c:v>4048.8168018072461</c:v>
                </c:pt>
                <c:pt idx="802">
                  <c:v>4205.5933033200217</c:v>
                </c:pt>
                <c:pt idx="803">
                  <c:v>4400.2156949304735</c:v>
                </c:pt>
                <c:pt idx="804">
                  <c:v>4642.6992019980144</c:v>
                </c:pt>
                <c:pt idx="805">
                  <c:v>4578.2328614300313</c:v>
                </c:pt>
                <c:pt idx="806">
                  <c:v>4581.8082386292444</c:v>
                </c:pt>
                <c:pt idx="807">
                  <c:v>4756.4399489084517</c:v>
                </c:pt>
                <c:pt idx="808">
                  <c:v>4814.4869390971626</c:v>
                </c:pt>
                <c:pt idx="809">
                  <c:v>4863.0666353940724</c:v>
                </c:pt>
                <c:pt idx="810">
                  <c:v>4746.1843329795156</c:v>
                </c:pt>
                <c:pt idx="811">
                  <c:v>4886.9455257450354</c:v>
                </c:pt>
                <c:pt idx="812">
                  <c:v>5020.8961090371777</c:v>
                </c:pt>
                <c:pt idx="813">
                  <c:v>4803.1946171772124</c:v>
                </c:pt>
                <c:pt idx="814">
                  <c:v>4711.6766192814202</c:v>
                </c:pt>
                <c:pt idx="815">
                  <c:v>4746.3541169057034</c:v>
                </c:pt>
                <c:pt idx="816">
                  <c:v>4006.329394190951</c:v>
                </c:pt>
                <c:pt idx="817">
                  <c:v>3401.6362792082359</c:v>
                </c:pt>
                <c:pt idx="818">
                  <c:v>3218.2560452623402</c:v>
                </c:pt>
                <c:pt idx="819">
                  <c:v>3032.525542646546</c:v>
                </c:pt>
                <c:pt idx="820">
                  <c:v>2754.1973792560329</c:v>
                </c:pt>
                <c:pt idx="821">
                  <c:v>2628.5577445791109</c:v>
                </c:pt>
                <c:pt idx="822">
                  <c:v>2667.2495843868542</c:v>
                </c:pt>
                <c:pt idx="823">
                  <c:v>3079.2202985275821</c:v>
                </c:pt>
                <c:pt idx="824">
                  <c:v>3570.9897220406342</c:v>
                </c:pt>
                <c:pt idx="825">
                  <c:v>4033.507619172522</c:v>
                </c:pt>
                <c:pt idx="826">
                  <c:v>4341.0606647693403</c:v>
                </c:pt>
                <c:pt idx="827">
                  <c:v>4487.5687241846954</c:v>
                </c:pt>
                <c:pt idx="828">
                  <c:v>4636.2057149557031</c:v>
                </c:pt>
                <c:pt idx="829">
                  <c:v>4570.1353619361762</c:v>
                </c:pt>
                <c:pt idx="830">
                  <c:v>4645.7132330769427</c:v>
                </c:pt>
                <c:pt idx="831">
                  <c:v>4924.31805863513</c:v>
                </c:pt>
                <c:pt idx="832">
                  <c:v>4761.3423269696978</c:v>
                </c:pt>
                <c:pt idx="833">
                  <c:v>4771.9713360006272</c:v>
                </c:pt>
                <c:pt idx="834">
                  <c:v>4856.7403667231747</c:v>
                </c:pt>
                <c:pt idx="835">
                  <c:v>4896.2560999702646</c:v>
                </c:pt>
                <c:pt idx="836">
                  <c:v>4895.0790780247726</c:v>
                </c:pt>
                <c:pt idx="837">
                  <c:v>4743.8742705761624</c:v>
                </c:pt>
                <c:pt idx="838">
                  <c:v>4760.0585831062872</c:v>
                </c:pt>
                <c:pt idx="839">
                  <c:v>4601.6610828666144</c:v>
                </c:pt>
                <c:pt idx="840">
                  <c:v>4215.0949626443698</c:v>
                </c:pt>
                <c:pt idx="841">
                  <c:v>3527.1846267821861</c:v>
                </c:pt>
                <c:pt idx="842">
                  <c:v>3332.5496817000981</c:v>
                </c:pt>
                <c:pt idx="843">
                  <c:v>3008.5543502816308</c:v>
                </c:pt>
                <c:pt idx="844">
                  <c:v>2645.411625665663</c:v>
                </c:pt>
                <c:pt idx="845">
                  <c:v>2554.1192019488849</c:v>
                </c:pt>
                <c:pt idx="846">
                  <c:v>2785.4142283243068</c:v>
                </c:pt>
                <c:pt idx="847">
                  <c:v>3171.3994469488248</c:v>
                </c:pt>
                <c:pt idx="848">
                  <c:v>3432.9154437956181</c:v>
                </c:pt>
                <c:pt idx="849">
                  <c:v>4016.5860597324431</c:v>
                </c:pt>
                <c:pt idx="850">
                  <c:v>4047.2672595265999</c:v>
                </c:pt>
                <c:pt idx="851">
                  <c:v>4570.5004702957758</c:v>
                </c:pt>
                <c:pt idx="852">
                  <c:v>4653.6123212425346</c:v>
                </c:pt>
                <c:pt idx="853">
                  <c:v>4963.1082422496802</c:v>
                </c:pt>
                <c:pt idx="854">
                  <c:v>4692.6355067663244</c:v>
                </c:pt>
                <c:pt idx="855">
                  <c:v>4972.205356426156</c:v>
                </c:pt>
                <c:pt idx="856">
                  <c:v>4957.7684159423561</c:v>
                </c:pt>
                <c:pt idx="857">
                  <c:v>4877.355299630156</c:v>
                </c:pt>
                <c:pt idx="858">
                  <c:v>4958.12658000394</c:v>
                </c:pt>
                <c:pt idx="859">
                  <c:v>4746.3925222936978</c:v>
                </c:pt>
                <c:pt idx="860">
                  <c:v>4930.8784126015871</c:v>
                </c:pt>
                <c:pt idx="861">
                  <c:v>4790.332994090837</c:v>
                </c:pt>
                <c:pt idx="862">
                  <c:v>4744.4454171495781</c:v>
                </c:pt>
                <c:pt idx="863">
                  <c:v>4666.4973425368216</c:v>
                </c:pt>
                <c:pt idx="864">
                  <c:v>4184.4329852184146</c:v>
                </c:pt>
                <c:pt idx="865">
                  <c:v>3389.916764111184</c:v>
                </c:pt>
                <c:pt idx="866">
                  <c:v>3092.3300674795169</c:v>
                </c:pt>
                <c:pt idx="867">
                  <c:v>2961.303916706298</c:v>
                </c:pt>
                <c:pt idx="868">
                  <c:v>2985.8402686062041</c:v>
                </c:pt>
                <c:pt idx="869">
                  <c:v>2654.767257516155</c:v>
                </c:pt>
                <c:pt idx="870">
                  <c:v>2781.1613903769971</c:v>
                </c:pt>
                <c:pt idx="871">
                  <c:v>3097.6718262868062</c:v>
                </c:pt>
                <c:pt idx="872">
                  <c:v>3488.0074129848008</c:v>
                </c:pt>
                <c:pt idx="873">
                  <c:v>4190.5014332797127</c:v>
                </c:pt>
                <c:pt idx="874">
                  <c:v>4493.04082559996</c:v>
                </c:pt>
                <c:pt idx="875">
                  <c:v>4679.3105332869554</c:v>
                </c:pt>
                <c:pt idx="876">
                  <c:v>4870.4115376778554</c:v>
                </c:pt>
                <c:pt idx="877">
                  <c:v>5015.7115265599105</c:v>
                </c:pt>
                <c:pt idx="878">
                  <c:v>4739.6058267716662</c:v>
                </c:pt>
                <c:pt idx="879">
                  <c:v>4742.6213945228619</c:v>
                </c:pt>
                <c:pt idx="880">
                  <c:v>4783.1254894439398</c:v>
                </c:pt>
                <c:pt idx="881">
                  <c:v>4903.6454909683926</c:v>
                </c:pt>
                <c:pt idx="882">
                  <c:v>5053.5754873776395</c:v>
                </c:pt>
                <c:pt idx="883">
                  <c:v>4808.3641132605126</c:v>
                </c:pt>
                <c:pt idx="884">
                  <c:v>5227.0617393272714</c:v>
                </c:pt>
                <c:pt idx="885">
                  <c:v>4816.1194228432514</c:v>
                </c:pt>
                <c:pt idx="886">
                  <c:v>4705.0151268861928</c:v>
                </c:pt>
                <c:pt idx="887">
                  <c:v>4486.6560493834349</c:v>
                </c:pt>
                <c:pt idx="888">
                  <c:v>4238.8536804671103</c:v>
                </c:pt>
                <c:pt idx="889">
                  <c:v>3415.9505485988602</c:v>
                </c:pt>
                <c:pt idx="890">
                  <c:v>3259.2710624843612</c:v>
                </c:pt>
                <c:pt idx="891">
                  <c:v>3147.7497872653821</c:v>
                </c:pt>
                <c:pt idx="892">
                  <c:v>2994.5196746757861</c:v>
                </c:pt>
                <c:pt idx="893">
                  <c:v>2784.8226974815898</c:v>
                </c:pt>
                <c:pt idx="894">
                  <c:v>2896.757060863104</c:v>
                </c:pt>
                <c:pt idx="895">
                  <c:v>2915.9602823772962</c:v>
                </c:pt>
                <c:pt idx="896">
                  <c:v>3404.006322797708</c:v>
                </c:pt>
                <c:pt idx="897">
                  <c:v>4031.0582454129972</c:v>
                </c:pt>
                <c:pt idx="898">
                  <c:v>4316.5968231137631</c:v>
                </c:pt>
                <c:pt idx="899">
                  <c:v>4610.0988983470033</c:v>
                </c:pt>
                <c:pt idx="900">
                  <c:v>4943.3873059448106</c:v>
                </c:pt>
                <c:pt idx="901">
                  <c:v>4998.9667651527252</c:v>
                </c:pt>
                <c:pt idx="902">
                  <c:v>4754.2164805675939</c:v>
                </c:pt>
                <c:pt idx="903">
                  <c:v>4982.7249412394103</c:v>
                </c:pt>
                <c:pt idx="904">
                  <c:v>4765.4245439852621</c:v>
                </c:pt>
                <c:pt idx="905">
                  <c:v>4789.6396968215804</c:v>
                </c:pt>
                <c:pt idx="906">
                  <c:v>5254.9503763927387</c:v>
                </c:pt>
                <c:pt idx="907">
                  <c:v>4961.1180348733469</c:v>
                </c:pt>
                <c:pt idx="908">
                  <c:v>5233.3306541672318</c:v>
                </c:pt>
                <c:pt idx="909">
                  <c:v>4879.314772356277</c:v>
                </c:pt>
                <c:pt idx="910">
                  <c:v>4962.7177644040012</c:v>
                </c:pt>
                <c:pt idx="911">
                  <c:v>4686.7207976020782</c:v>
                </c:pt>
                <c:pt idx="912">
                  <c:v>4237.9601450197724</c:v>
                </c:pt>
                <c:pt idx="913">
                  <c:v>3692.9830631977402</c:v>
                </c:pt>
                <c:pt idx="914">
                  <c:v>3005.7596048794562</c:v>
                </c:pt>
                <c:pt idx="915">
                  <c:v>3064.7230967106161</c:v>
                </c:pt>
                <c:pt idx="916">
                  <c:v>2723.6305195272571</c:v>
                </c:pt>
                <c:pt idx="917">
                  <c:v>2957.6137750605681</c:v>
                </c:pt>
                <c:pt idx="918">
                  <c:v>2835.0654273099531</c:v>
                </c:pt>
                <c:pt idx="919">
                  <c:v>3163.4867379244779</c:v>
                </c:pt>
                <c:pt idx="920">
                  <c:v>3837.5219052607049</c:v>
                </c:pt>
                <c:pt idx="921">
                  <c:v>4089.2036975648102</c:v>
                </c:pt>
                <c:pt idx="922">
                  <c:v>4520.3936963868282</c:v>
                </c:pt>
                <c:pt idx="923">
                  <c:v>4425.9636385741142</c:v>
                </c:pt>
                <c:pt idx="924">
                  <c:v>4861.8742392379554</c:v>
                </c:pt>
                <c:pt idx="925">
                  <c:v>4742.7502106784741</c:v>
                </c:pt>
                <c:pt idx="926">
                  <c:v>4968.2206354961954</c:v>
                </c:pt>
                <c:pt idx="927">
                  <c:v>4781.1669128284384</c:v>
                </c:pt>
                <c:pt idx="928">
                  <c:v>4860.4194699383761</c:v>
                </c:pt>
                <c:pt idx="929">
                  <c:v>5168.5189849561084</c:v>
                </c:pt>
                <c:pt idx="930">
                  <c:v>5336.591127035992</c:v>
                </c:pt>
                <c:pt idx="931">
                  <c:v>4960.5198332353002</c:v>
                </c:pt>
                <c:pt idx="932">
                  <c:v>5197.1612134133265</c:v>
                </c:pt>
                <c:pt idx="933">
                  <c:v>4951.9507823169633</c:v>
                </c:pt>
                <c:pt idx="934">
                  <c:v>4701.0620341821759</c:v>
                </c:pt>
                <c:pt idx="935">
                  <c:v>4894.1160306441116</c:v>
                </c:pt>
                <c:pt idx="936">
                  <c:v>4451.0044246449233</c:v>
                </c:pt>
                <c:pt idx="937">
                  <c:v>3839.8185257743462</c:v>
                </c:pt>
                <c:pt idx="938">
                  <c:v>3050.405041693055</c:v>
                </c:pt>
                <c:pt idx="939">
                  <c:v>3162.5885221422</c:v>
                </c:pt>
                <c:pt idx="940">
                  <c:v>2884.068356687807</c:v>
                </c:pt>
                <c:pt idx="941">
                  <c:v>2843.790884053732</c:v>
                </c:pt>
                <c:pt idx="942">
                  <c:v>2987.6873496408662</c:v>
                </c:pt>
                <c:pt idx="943">
                  <c:v>2980.3175395442522</c:v>
                </c:pt>
                <c:pt idx="944">
                  <c:v>3734.7208440271979</c:v>
                </c:pt>
                <c:pt idx="945">
                  <c:v>3983.2886213078782</c:v>
                </c:pt>
                <c:pt idx="946">
                  <c:v>4496.6013625660134</c:v>
                </c:pt>
                <c:pt idx="947">
                  <c:v>4453.0517775345461</c:v>
                </c:pt>
                <c:pt idx="948">
                  <c:v>4694.4372137154414</c:v>
                </c:pt>
                <c:pt idx="949">
                  <c:v>4741.6866316919841</c:v>
                </c:pt>
                <c:pt idx="950">
                  <c:v>5021.5483812342864</c:v>
                </c:pt>
                <c:pt idx="951">
                  <c:v>4899.9226535428124</c:v>
                </c:pt>
                <c:pt idx="952">
                  <c:v>5049.1082050458244</c:v>
                </c:pt>
                <c:pt idx="953">
                  <c:v>4914.0857128220969</c:v>
                </c:pt>
                <c:pt idx="954">
                  <c:v>5061.3622589844626</c:v>
                </c:pt>
                <c:pt idx="955">
                  <c:v>4976.1358179742556</c:v>
                </c:pt>
                <c:pt idx="956">
                  <c:v>5077.8389877940781</c:v>
                </c:pt>
                <c:pt idx="957">
                  <c:v>4892.3261557614696</c:v>
                </c:pt>
                <c:pt idx="958">
                  <c:v>4981.46984257031</c:v>
                </c:pt>
                <c:pt idx="959">
                  <c:v>4895.7153392771934</c:v>
                </c:pt>
                <c:pt idx="960">
                  <c:v>4401.5066737077823</c:v>
                </c:pt>
                <c:pt idx="961">
                  <c:v>3752.9979687024002</c:v>
                </c:pt>
                <c:pt idx="962">
                  <c:v>3183.6433755624262</c:v>
                </c:pt>
                <c:pt idx="963">
                  <c:v>3209.0889953338242</c:v>
                </c:pt>
                <c:pt idx="964">
                  <c:v>2850.7131921692762</c:v>
                </c:pt>
                <c:pt idx="965">
                  <c:v>3030.9441253338082</c:v>
                </c:pt>
                <c:pt idx="966">
                  <c:v>3053.4734070995132</c:v>
                </c:pt>
                <c:pt idx="967">
                  <c:v>2941.7333794112801</c:v>
                </c:pt>
                <c:pt idx="968">
                  <c:v>3619.7208914259741</c:v>
                </c:pt>
                <c:pt idx="969">
                  <c:v>3997.8476697961542</c:v>
                </c:pt>
                <c:pt idx="970">
                  <c:v>4619.9911385025434</c:v>
                </c:pt>
                <c:pt idx="971">
                  <c:v>4507.3231848395753</c:v>
                </c:pt>
                <c:pt idx="972">
                  <c:v>4658.6746136115444</c:v>
                </c:pt>
                <c:pt idx="973">
                  <c:v>4984.4872897133964</c:v>
                </c:pt>
                <c:pt idx="974">
                  <c:v>5226.9679215317956</c:v>
                </c:pt>
                <c:pt idx="975">
                  <c:v>5144.7446425383396</c:v>
                </c:pt>
                <c:pt idx="976">
                  <c:v>5121.7360758083614</c:v>
                </c:pt>
                <c:pt idx="977">
                  <c:v>5186.3849632493702</c:v>
                </c:pt>
                <c:pt idx="978">
                  <c:v>5243.5211225173234</c:v>
                </c:pt>
                <c:pt idx="979">
                  <c:v>5161.9249066099628</c:v>
                </c:pt>
                <c:pt idx="980">
                  <c:v>5393.1989045641922</c:v>
                </c:pt>
                <c:pt idx="981">
                  <c:v>5117.2712804813382</c:v>
                </c:pt>
                <c:pt idx="982">
                  <c:v>5220.6398611316117</c:v>
                </c:pt>
                <c:pt idx="983">
                  <c:v>4991.9250805540332</c:v>
                </c:pt>
                <c:pt idx="984">
                  <c:v>4154.4608235281512</c:v>
                </c:pt>
                <c:pt idx="985">
                  <c:v>3806.5733027113879</c:v>
                </c:pt>
                <c:pt idx="986">
                  <c:v>3429.0845317013768</c:v>
                </c:pt>
                <c:pt idx="987">
                  <c:v>2886.5572983127699</c:v>
                </c:pt>
                <c:pt idx="988">
                  <c:v>2788.6534030115672</c:v>
                </c:pt>
                <c:pt idx="989">
                  <c:v>3036.8204173424801</c:v>
                </c:pt>
                <c:pt idx="990">
                  <c:v>2739.988699544399</c:v>
                </c:pt>
                <c:pt idx="991">
                  <c:v>3078.0002789450209</c:v>
                </c:pt>
                <c:pt idx="992">
                  <c:v>3859.2096417004941</c:v>
                </c:pt>
                <c:pt idx="993">
                  <c:v>4070.9231257167671</c:v>
                </c:pt>
                <c:pt idx="994">
                  <c:v>4622.8171509506719</c:v>
                </c:pt>
                <c:pt idx="995">
                  <c:v>4464.61033810359</c:v>
                </c:pt>
                <c:pt idx="996">
                  <c:v>4925.981142931977</c:v>
                </c:pt>
                <c:pt idx="997">
                  <c:v>5080.8168079655334</c:v>
                </c:pt>
                <c:pt idx="998">
                  <c:v>5212.7922627069447</c:v>
                </c:pt>
                <c:pt idx="999">
                  <c:v>5129.4685879991976</c:v>
                </c:pt>
                <c:pt idx="1000">
                  <c:v>5197.0483275254974</c:v>
                </c:pt>
                <c:pt idx="1001">
                  <c:v>4968.9544630396858</c:v>
                </c:pt>
                <c:pt idx="1002">
                  <c:v>5109.9291585817709</c:v>
                </c:pt>
                <c:pt idx="1003">
                  <c:v>5176.8020763788654</c:v>
                </c:pt>
                <c:pt idx="1004">
                  <c:v>5043.0668955925603</c:v>
                </c:pt>
                <c:pt idx="1005">
                  <c:v>5260.0704111698633</c:v>
                </c:pt>
                <c:pt idx="1006">
                  <c:v>4857.34811500448</c:v>
                </c:pt>
                <c:pt idx="1007">
                  <c:v>4687.6324160305003</c:v>
                </c:pt>
                <c:pt idx="1008">
                  <c:v>4286.4581925899256</c:v>
                </c:pt>
                <c:pt idx="1009">
                  <c:v>3572.4092338338151</c:v>
                </c:pt>
                <c:pt idx="1010">
                  <c:v>3290.156129320394</c:v>
                </c:pt>
                <c:pt idx="1011">
                  <c:v>2978.3303433105671</c:v>
                </c:pt>
                <c:pt idx="1012">
                  <c:v>3102.2101557479059</c:v>
                </c:pt>
                <c:pt idx="1013">
                  <c:v>2724.0541284103638</c:v>
                </c:pt>
                <c:pt idx="1014">
                  <c:v>2693.7758948905998</c:v>
                </c:pt>
                <c:pt idx="1015">
                  <c:v>3232.265608053769</c:v>
                </c:pt>
                <c:pt idx="1016">
                  <c:v>3734.109297776854</c:v>
                </c:pt>
                <c:pt idx="1017">
                  <c:v>4051.256436175127</c:v>
                </c:pt>
                <c:pt idx="1018">
                  <c:v>4504.8567451918734</c:v>
                </c:pt>
                <c:pt idx="1019">
                  <c:v>4541.9766835379614</c:v>
                </c:pt>
                <c:pt idx="1020">
                  <c:v>4726.5673900075326</c:v>
                </c:pt>
                <c:pt idx="1021">
                  <c:v>4900.5109740346334</c:v>
                </c:pt>
                <c:pt idx="1022">
                  <c:v>4788.1997525957022</c:v>
                </c:pt>
                <c:pt idx="1023">
                  <c:v>5093.1339515972732</c:v>
                </c:pt>
                <c:pt idx="1024">
                  <c:v>5309.1783328012534</c:v>
                </c:pt>
                <c:pt idx="1025">
                  <c:v>5014.3848761822828</c:v>
                </c:pt>
                <c:pt idx="1026">
                  <c:v>5242.7925374750921</c:v>
                </c:pt>
                <c:pt idx="1027">
                  <c:v>5250.9388467460267</c:v>
                </c:pt>
                <c:pt idx="1028">
                  <c:v>5337.1112601050982</c:v>
                </c:pt>
                <c:pt idx="1029">
                  <c:v>5046.8561249595741</c:v>
                </c:pt>
                <c:pt idx="1030">
                  <c:v>4936.3693079752984</c:v>
                </c:pt>
                <c:pt idx="1031">
                  <c:v>5099.2774629833166</c:v>
                </c:pt>
                <c:pt idx="1032">
                  <c:v>4512.1257369188024</c:v>
                </c:pt>
                <c:pt idx="1033">
                  <c:v>3972.1671971688552</c:v>
                </c:pt>
                <c:pt idx="1034">
                  <c:v>3022.7716683651952</c:v>
                </c:pt>
                <c:pt idx="1035">
                  <c:v>3102.209203907496</c:v>
                </c:pt>
                <c:pt idx="1036">
                  <c:v>2970.612992602933</c:v>
                </c:pt>
                <c:pt idx="1037">
                  <c:v>2815.0375025991011</c:v>
                </c:pt>
                <c:pt idx="1038">
                  <c:v>3001.4892225556318</c:v>
                </c:pt>
                <c:pt idx="1039">
                  <c:v>3296.3074390391571</c:v>
                </c:pt>
                <c:pt idx="1040">
                  <c:v>3586.7223880299071</c:v>
                </c:pt>
                <c:pt idx="1041">
                  <c:v>4202.3177104235356</c:v>
                </c:pt>
                <c:pt idx="1042">
                  <c:v>4192.946992970923</c:v>
                </c:pt>
                <c:pt idx="1043">
                  <c:v>4628.04371751698</c:v>
                </c:pt>
                <c:pt idx="1044">
                  <c:v>4978.2378688501094</c:v>
                </c:pt>
                <c:pt idx="1045">
                  <c:v>4866.6475474040844</c:v>
                </c:pt>
                <c:pt idx="1046">
                  <c:v>5140.0120037407041</c:v>
                </c:pt>
                <c:pt idx="1047">
                  <c:v>5126.3835905933984</c:v>
                </c:pt>
                <c:pt idx="1048">
                  <c:v>5001.2208012136552</c:v>
                </c:pt>
                <c:pt idx="1049">
                  <c:v>4872.5938560655304</c:v>
                </c:pt>
                <c:pt idx="1050">
                  <c:v>5306.2741751557724</c:v>
                </c:pt>
                <c:pt idx="1051">
                  <c:v>5061.0639624994856</c:v>
                </c:pt>
                <c:pt idx="1052">
                  <c:v>5256.0353396624123</c:v>
                </c:pt>
                <c:pt idx="1053">
                  <c:v>5074.0711387028232</c:v>
                </c:pt>
                <c:pt idx="1054">
                  <c:v>4884.980221453623</c:v>
                </c:pt>
                <c:pt idx="1055">
                  <c:v>4918.3090827712622</c:v>
                </c:pt>
                <c:pt idx="1056">
                  <c:v>4439.1668349473348</c:v>
                </c:pt>
                <c:pt idx="1057">
                  <c:v>3732.0628321007362</c:v>
                </c:pt>
                <c:pt idx="1058">
                  <c:v>3305.7833391479971</c:v>
                </c:pt>
                <c:pt idx="1059">
                  <c:v>3219.063581124728</c:v>
                </c:pt>
                <c:pt idx="1060">
                  <c:v>3117.3828836746861</c:v>
                </c:pt>
                <c:pt idx="1061">
                  <c:v>2901.1894461894672</c:v>
                </c:pt>
                <c:pt idx="1062">
                  <c:v>2969.0473349041908</c:v>
                </c:pt>
                <c:pt idx="1063">
                  <c:v>3063.2294100675608</c:v>
                </c:pt>
                <c:pt idx="1064">
                  <c:v>3791.3217910380222</c:v>
                </c:pt>
                <c:pt idx="1065">
                  <c:v>4277.2941783468887</c:v>
                </c:pt>
                <c:pt idx="1066">
                  <c:v>4521.4584088159618</c:v>
                </c:pt>
                <c:pt idx="1067">
                  <c:v>4751.8239837693036</c:v>
                </c:pt>
                <c:pt idx="1068">
                  <c:v>4753.70991952452</c:v>
                </c:pt>
                <c:pt idx="1069">
                  <c:v>4934.9780937723963</c:v>
                </c:pt>
                <c:pt idx="1070">
                  <c:v>5071.0175008379574</c:v>
                </c:pt>
                <c:pt idx="1071">
                  <c:v>5327.1079448626024</c:v>
                </c:pt>
                <c:pt idx="1072">
                  <c:v>5232.2263114094339</c:v>
                </c:pt>
                <c:pt idx="1073">
                  <c:v>5079.0789397443896</c:v>
                </c:pt>
                <c:pt idx="1074">
                  <c:v>5197.9045215708402</c:v>
                </c:pt>
                <c:pt idx="1075">
                  <c:v>5206.2851375981518</c:v>
                </c:pt>
                <c:pt idx="1076">
                  <c:v>5098.6511844341931</c:v>
                </c:pt>
                <c:pt idx="1077">
                  <c:v>4934.3300636929534</c:v>
                </c:pt>
                <c:pt idx="1078">
                  <c:v>5117.8672032482773</c:v>
                </c:pt>
                <c:pt idx="1079">
                  <c:v>5116.660084012562</c:v>
                </c:pt>
                <c:pt idx="1080">
                  <c:v>4249.0233408860386</c:v>
                </c:pt>
                <c:pt idx="1081">
                  <c:v>3680.7089037855872</c:v>
                </c:pt>
                <c:pt idx="1082">
                  <c:v>3304.248458221653</c:v>
                </c:pt>
                <c:pt idx="1083">
                  <c:v>3004.9846420142708</c:v>
                </c:pt>
                <c:pt idx="1084">
                  <c:v>2791.3087751081598</c:v>
                </c:pt>
                <c:pt idx="1085">
                  <c:v>2761.6340875633268</c:v>
                </c:pt>
                <c:pt idx="1086">
                  <c:v>2769.5871862081408</c:v>
                </c:pt>
                <c:pt idx="1087">
                  <c:v>3147.204380698005</c:v>
                </c:pt>
                <c:pt idx="1088">
                  <c:v>3895.943957832254</c:v>
                </c:pt>
                <c:pt idx="1089">
                  <c:v>3868.4632395007102</c:v>
                </c:pt>
                <c:pt idx="1090">
                  <c:v>4602.9232703611651</c:v>
                </c:pt>
                <c:pt idx="1091">
                  <c:v>4734.2383306869606</c:v>
                </c:pt>
                <c:pt idx="1092">
                  <c:v>4729.9690751200014</c:v>
                </c:pt>
                <c:pt idx="1093">
                  <c:v>4801.82472958383</c:v>
                </c:pt>
                <c:pt idx="1094">
                  <c:v>5140.1070647206034</c:v>
                </c:pt>
                <c:pt idx="1095">
                  <c:v>5089.6615415821834</c:v>
                </c:pt>
                <c:pt idx="1096">
                  <c:v>5032.7939283524156</c:v>
                </c:pt>
                <c:pt idx="1097">
                  <c:v>5280.8008614976761</c:v>
                </c:pt>
                <c:pt idx="1098">
                  <c:v>5087.2224936856801</c:v>
                </c:pt>
                <c:pt idx="1099">
                  <c:v>5482.0696820480516</c:v>
                </c:pt>
                <c:pt idx="1100">
                  <c:v>5094.7939162531602</c:v>
                </c:pt>
                <c:pt idx="1101">
                  <c:v>5125.6421040099431</c:v>
                </c:pt>
                <c:pt idx="1102">
                  <c:v>5130.9620823507639</c:v>
                </c:pt>
                <c:pt idx="1103">
                  <c:v>4737.8756012669701</c:v>
                </c:pt>
                <c:pt idx="1104">
                  <c:v>4244.9953382496706</c:v>
                </c:pt>
                <c:pt idx="1105">
                  <c:v>3661.2508741806191</c:v>
                </c:pt>
                <c:pt idx="1106">
                  <c:v>3445.1913303804622</c:v>
                </c:pt>
                <c:pt idx="1107">
                  <c:v>3011.0874315715319</c:v>
                </c:pt>
                <c:pt idx="1108">
                  <c:v>2976.2154014053758</c:v>
                </c:pt>
                <c:pt idx="1109">
                  <c:v>2915.9337720918411</c:v>
                </c:pt>
                <c:pt idx="1110">
                  <c:v>2967.335841140638</c:v>
                </c:pt>
                <c:pt idx="1111">
                  <c:v>3239.41526299529</c:v>
                </c:pt>
                <c:pt idx="1112">
                  <c:v>3513.8051602007122</c:v>
                </c:pt>
                <c:pt idx="1113">
                  <c:v>4067.948335014501</c:v>
                </c:pt>
                <c:pt idx="1114">
                  <c:v>4532.7878550794076</c:v>
                </c:pt>
                <c:pt idx="1115">
                  <c:v>4758.6166056084803</c:v>
                </c:pt>
                <c:pt idx="1116">
                  <c:v>4826.12125052581</c:v>
                </c:pt>
                <c:pt idx="1117">
                  <c:v>5140.8662034313502</c:v>
                </c:pt>
                <c:pt idx="1118">
                  <c:v>4904.1966455530282</c:v>
                </c:pt>
                <c:pt idx="1119">
                  <c:v>4987.5228233035459</c:v>
                </c:pt>
                <c:pt idx="1120">
                  <c:v>4931.3171714425616</c:v>
                </c:pt>
                <c:pt idx="1121">
                  <c:v>5354.9311555243175</c:v>
                </c:pt>
                <c:pt idx="1122">
                  <c:v>5349.273810832171</c:v>
                </c:pt>
                <c:pt idx="1123">
                  <c:v>5093.9249389699744</c:v>
                </c:pt>
                <c:pt idx="1124">
                  <c:v>5195.6209904354782</c:v>
                </c:pt>
                <c:pt idx="1125">
                  <c:v>5212.7464960723501</c:v>
                </c:pt>
                <c:pt idx="1126">
                  <c:v>5173.4851621556627</c:v>
                </c:pt>
                <c:pt idx="1127">
                  <c:v>4709.0107571602084</c:v>
                </c:pt>
                <c:pt idx="1128">
                  <c:v>4500.716301667012</c:v>
                </c:pt>
                <c:pt idx="1129">
                  <c:v>3590.4992052543621</c:v>
                </c:pt>
                <c:pt idx="1130">
                  <c:v>3049.7679970465501</c:v>
                </c:pt>
                <c:pt idx="1131">
                  <c:v>3229.5716136832571</c:v>
                </c:pt>
                <c:pt idx="1132">
                  <c:v>3182.3143395639768</c:v>
                </c:pt>
                <c:pt idx="1133">
                  <c:v>2801.8762557779901</c:v>
                </c:pt>
                <c:pt idx="1134">
                  <c:v>2938.6655140113562</c:v>
                </c:pt>
                <c:pt idx="1135">
                  <c:v>3174.1833970441862</c:v>
                </c:pt>
                <c:pt idx="1136">
                  <c:v>3656.8205026990672</c:v>
                </c:pt>
                <c:pt idx="1137">
                  <c:v>4319.7493727707824</c:v>
                </c:pt>
                <c:pt idx="1138">
                  <c:v>4255.9247307912474</c:v>
                </c:pt>
                <c:pt idx="1139">
                  <c:v>4881.0915002598504</c:v>
                </c:pt>
                <c:pt idx="1140">
                  <c:v>4926.437259643877</c:v>
                </c:pt>
                <c:pt idx="1141">
                  <c:v>4922.129794857522</c:v>
                </c:pt>
                <c:pt idx="1142">
                  <c:v>5233.1461615252401</c:v>
                </c:pt>
                <c:pt idx="1143">
                  <c:v>5297.1080851154029</c:v>
                </c:pt>
                <c:pt idx="1144">
                  <c:v>5129.0211332441504</c:v>
                </c:pt>
                <c:pt idx="1145">
                  <c:v>5441.6679111695139</c:v>
                </c:pt>
                <c:pt idx="1146">
                  <c:v>5547.93892386061</c:v>
                </c:pt>
                <c:pt idx="1147">
                  <c:v>5417.9777283736876</c:v>
                </c:pt>
                <c:pt idx="1148">
                  <c:v>5430.8152092961982</c:v>
                </c:pt>
                <c:pt idx="1149">
                  <c:v>4909.9558038137384</c:v>
                </c:pt>
                <c:pt idx="1150">
                  <c:v>5092.9746767876313</c:v>
                </c:pt>
                <c:pt idx="1151">
                  <c:v>4785.4827294924944</c:v>
                </c:pt>
                <c:pt idx="1152">
                  <c:v>4504.1217342235122</c:v>
                </c:pt>
                <c:pt idx="1153">
                  <c:v>3972.2133110476361</c:v>
                </c:pt>
                <c:pt idx="1154">
                  <c:v>3420.34588403612</c:v>
                </c:pt>
                <c:pt idx="1155">
                  <c:v>3053.8959750203321</c:v>
                </c:pt>
                <c:pt idx="1156">
                  <c:v>3063.6668442779192</c:v>
                </c:pt>
                <c:pt idx="1157">
                  <c:v>2848.9460186235642</c:v>
                </c:pt>
                <c:pt idx="1158">
                  <c:v>3029.81442512376</c:v>
                </c:pt>
                <c:pt idx="1159">
                  <c:v>3208.8302081388269</c:v>
                </c:pt>
                <c:pt idx="1160">
                  <c:v>3670.83045900459</c:v>
                </c:pt>
                <c:pt idx="1161">
                  <c:v>3940.118765665688</c:v>
                </c:pt>
                <c:pt idx="1162">
                  <c:v>4650.7354622412686</c:v>
                </c:pt>
                <c:pt idx="1163">
                  <c:v>4801.2610002228084</c:v>
                </c:pt>
                <c:pt idx="1164">
                  <c:v>5210.413886129887</c:v>
                </c:pt>
                <c:pt idx="1165">
                  <c:v>5208.9591840083804</c:v>
                </c:pt>
                <c:pt idx="1166">
                  <c:v>5204.5943162561516</c:v>
                </c:pt>
                <c:pt idx="1167">
                  <c:v>5320.7473325074416</c:v>
                </c:pt>
                <c:pt idx="1168">
                  <c:v>5104.8491989235936</c:v>
                </c:pt>
                <c:pt idx="1169">
                  <c:v>5351.8206522791352</c:v>
                </c:pt>
                <c:pt idx="1170">
                  <c:v>5492.5803524192816</c:v>
                </c:pt>
                <c:pt idx="1171">
                  <c:v>5430.1012063143244</c:v>
                </c:pt>
                <c:pt idx="1172">
                  <c:v>5429.2038368729009</c:v>
                </c:pt>
                <c:pt idx="1173">
                  <c:v>5244.6783574358496</c:v>
                </c:pt>
                <c:pt idx="1174">
                  <c:v>4889.498395413767</c:v>
                </c:pt>
                <c:pt idx="1175">
                  <c:v>4952.6903366749448</c:v>
                </c:pt>
                <c:pt idx="1176">
                  <c:v>4605.5273010076617</c:v>
                </c:pt>
                <c:pt idx="1177">
                  <c:v>3686.9611253788762</c:v>
                </c:pt>
                <c:pt idx="1178">
                  <c:v>3275.2427767248441</c:v>
                </c:pt>
                <c:pt idx="1179">
                  <c:v>3345.0652674837152</c:v>
                </c:pt>
                <c:pt idx="1180">
                  <c:v>2873.6309817330589</c:v>
                </c:pt>
                <c:pt idx="1181">
                  <c:v>2778.6015221851521</c:v>
                </c:pt>
                <c:pt idx="1182">
                  <c:v>2978.239876545485</c:v>
                </c:pt>
                <c:pt idx="1183">
                  <c:v>3003.2490345577821</c:v>
                </c:pt>
                <c:pt idx="1184">
                  <c:v>3504.0051981591382</c:v>
                </c:pt>
                <c:pt idx="1185">
                  <c:v>4350.1771448390364</c:v>
                </c:pt>
                <c:pt idx="1186">
                  <c:v>4390.2689641152056</c:v>
                </c:pt>
                <c:pt idx="1187">
                  <c:v>4626.1239088012353</c:v>
                </c:pt>
                <c:pt idx="1188">
                  <c:v>4968.5673403088567</c:v>
                </c:pt>
                <c:pt idx="1189">
                  <c:v>5155.2478824355576</c:v>
                </c:pt>
                <c:pt idx="1190">
                  <c:v>5154.1465191093203</c:v>
                </c:pt>
                <c:pt idx="1191">
                  <c:v>5305.9393742341763</c:v>
                </c:pt>
                <c:pt idx="1192">
                  <c:v>5300.1107648292927</c:v>
                </c:pt>
                <c:pt idx="1193">
                  <c:v>5175.3169270329254</c:v>
                </c:pt>
                <c:pt idx="1194">
                  <c:v>5409.4291965579796</c:v>
                </c:pt>
                <c:pt idx="1195">
                  <c:v>5290.1770057578024</c:v>
                </c:pt>
                <c:pt idx="1196">
                  <c:v>5489.4555570448256</c:v>
                </c:pt>
                <c:pt idx="1197">
                  <c:v>5332.6791600744436</c:v>
                </c:pt>
                <c:pt idx="1198">
                  <c:v>5323.5347798997309</c:v>
                </c:pt>
                <c:pt idx="1199">
                  <c:v>4937.748258552625</c:v>
                </c:pt>
                <c:pt idx="1200">
                  <c:v>4642.4631513137238</c:v>
                </c:pt>
                <c:pt idx="1201">
                  <c:v>3596.21734577387</c:v>
                </c:pt>
                <c:pt idx="1202">
                  <c:v>3481.3861972869522</c:v>
                </c:pt>
                <c:pt idx="1203">
                  <c:v>3392.2397570975768</c:v>
                </c:pt>
                <c:pt idx="1204">
                  <c:v>3252.7357468674468</c:v>
                </c:pt>
                <c:pt idx="1205">
                  <c:v>3005.8851569580702</c:v>
                </c:pt>
                <c:pt idx="1206">
                  <c:v>2916.831509175443</c:v>
                </c:pt>
                <c:pt idx="1207">
                  <c:v>3138.0359851586818</c:v>
                </c:pt>
                <c:pt idx="1208">
                  <c:v>3542.9953324957519</c:v>
                </c:pt>
                <c:pt idx="1209">
                  <c:v>4072.4218089212709</c:v>
                </c:pt>
                <c:pt idx="1210">
                  <c:v>4314.3542638414101</c:v>
                </c:pt>
                <c:pt idx="1211">
                  <c:v>4655.1582216452098</c:v>
                </c:pt>
                <c:pt idx="1212">
                  <c:v>4967.1377951771155</c:v>
                </c:pt>
                <c:pt idx="1213">
                  <c:v>5075.3353657012503</c:v>
                </c:pt>
                <c:pt idx="1214">
                  <c:v>5061.0208473036801</c:v>
                </c:pt>
                <c:pt idx="1215">
                  <c:v>5226.5970454919834</c:v>
                </c:pt>
                <c:pt idx="1216">
                  <c:v>5164.8465638678499</c:v>
                </c:pt>
                <c:pt idx="1217">
                  <c:v>5228.4830141942784</c:v>
                </c:pt>
                <c:pt idx="1218">
                  <c:v>5593.0327917645109</c:v>
                </c:pt>
                <c:pt idx="1219">
                  <c:v>5631.5618424802724</c:v>
                </c:pt>
                <c:pt idx="1220">
                  <c:v>5287.1432837624952</c:v>
                </c:pt>
                <c:pt idx="1221">
                  <c:v>5383.1359523840574</c:v>
                </c:pt>
                <c:pt idx="1222">
                  <c:v>5282.91290387555</c:v>
                </c:pt>
                <c:pt idx="1223">
                  <c:v>4857.2776920740271</c:v>
                </c:pt>
                <c:pt idx="1224">
                  <c:v>4613.5123672108984</c:v>
                </c:pt>
                <c:pt idx="1225">
                  <c:v>3676.0198354674881</c:v>
                </c:pt>
                <c:pt idx="1226">
                  <c:v>3343.3783991667192</c:v>
                </c:pt>
                <c:pt idx="1227">
                  <c:v>3434.8992424655562</c:v>
                </c:pt>
                <c:pt idx="1228">
                  <c:v>3058.776732155045</c:v>
                </c:pt>
                <c:pt idx="1229">
                  <c:v>3026.5443136618942</c:v>
                </c:pt>
                <c:pt idx="1230">
                  <c:v>3105.4476855699659</c:v>
                </c:pt>
                <c:pt idx="1231">
                  <c:v>3434.3844624982912</c:v>
                </c:pt>
                <c:pt idx="1232">
                  <c:v>3705.5068013544928</c:v>
                </c:pt>
                <c:pt idx="1233">
                  <c:v>4116.5592349652197</c:v>
                </c:pt>
                <c:pt idx="1234">
                  <c:v>4554.2122585042416</c:v>
                </c:pt>
                <c:pt idx="1235">
                  <c:v>4726.7529446359576</c:v>
                </c:pt>
                <c:pt idx="1236">
                  <c:v>4874.3670777872039</c:v>
                </c:pt>
                <c:pt idx="1237">
                  <c:v>5270.2791076977564</c:v>
                </c:pt>
                <c:pt idx="1238">
                  <c:v>5262.1942951125711</c:v>
                </c:pt>
                <c:pt idx="1239">
                  <c:v>5263.9278128964961</c:v>
                </c:pt>
                <c:pt idx="1240">
                  <c:v>5098.0648536322278</c:v>
                </c:pt>
                <c:pt idx="1241">
                  <c:v>5238.2813681215921</c:v>
                </c:pt>
                <c:pt idx="1242">
                  <c:v>5299.2593670727047</c:v>
                </c:pt>
                <c:pt idx="1243">
                  <c:v>5587.9351097718654</c:v>
                </c:pt>
                <c:pt idx="1244">
                  <c:v>5265.7145765171854</c:v>
                </c:pt>
                <c:pt idx="1245">
                  <c:v>5364.8491369643752</c:v>
                </c:pt>
                <c:pt idx="1246">
                  <c:v>5121.572531234714</c:v>
                </c:pt>
                <c:pt idx="1247">
                  <c:v>5288.2988714951334</c:v>
                </c:pt>
                <c:pt idx="1248">
                  <c:v>4625.4887896896962</c:v>
                </c:pt>
                <c:pt idx="1249">
                  <c:v>3910.2338330924472</c:v>
                </c:pt>
                <c:pt idx="1250">
                  <c:v>3316.8066600179732</c:v>
                </c:pt>
                <c:pt idx="1251">
                  <c:v>3133.8118365672899</c:v>
                </c:pt>
                <c:pt idx="1252">
                  <c:v>3218.0084798590901</c:v>
                </c:pt>
                <c:pt idx="1253">
                  <c:v>2766.7525601376551</c:v>
                </c:pt>
                <c:pt idx="1254">
                  <c:v>3121.2828621375402</c:v>
                </c:pt>
                <c:pt idx="1255">
                  <c:v>3036.8902752494359</c:v>
                </c:pt>
                <c:pt idx="1256">
                  <c:v>3750.3274637088011</c:v>
                </c:pt>
                <c:pt idx="1257">
                  <c:v>4222.4572692515248</c:v>
                </c:pt>
                <c:pt idx="1258">
                  <c:v>4461.8056951818317</c:v>
                </c:pt>
                <c:pt idx="1259">
                  <c:v>4634.9133234785604</c:v>
                </c:pt>
                <c:pt idx="1260">
                  <c:v>5120.8172402342016</c:v>
                </c:pt>
                <c:pt idx="1261">
                  <c:v>5253.8268360080001</c:v>
                </c:pt>
                <c:pt idx="1262">
                  <c:v>5381.8951379346599</c:v>
                </c:pt>
                <c:pt idx="1263">
                  <c:v>5565.0417301000671</c:v>
                </c:pt>
                <c:pt idx="1264">
                  <c:v>5579.7724421441808</c:v>
                </c:pt>
                <c:pt idx="1265">
                  <c:v>5601.5229708786173</c:v>
                </c:pt>
                <c:pt idx="1266">
                  <c:v>5402.2083146601026</c:v>
                </c:pt>
                <c:pt idx="1267">
                  <c:v>5712.6803065957129</c:v>
                </c:pt>
                <c:pt idx="1268">
                  <c:v>5623.5993788041606</c:v>
                </c:pt>
                <c:pt idx="1269">
                  <c:v>5107.0255949749944</c:v>
                </c:pt>
                <c:pt idx="1270">
                  <c:v>5359.089749451965</c:v>
                </c:pt>
                <c:pt idx="1271">
                  <c:v>5050.9408660723011</c:v>
                </c:pt>
                <c:pt idx="1272">
                  <c:v>4536.3496381093701</c:v>
                </c:pt>
                <c:pt idx="1273">
                  <c:v>3828.07964033692</c:v>
                </c:pt>
                <c:pt idx="1274">
                  <c:v>3537.6275438816001</c:v>
                </c:pt>
                <c:pt idx="1275">
                  <c:v>3472.4550367973929</c:v>
                </c:pt>
                <c:pt idx="1276">
                  <c:v>3105.7963840128168</c:v>
                </c:pt>
                <c:pt idx="1277">
                  <c:v>3031.3901354594118</c:v>
                </c:pt>
                <c:pt idx="1278">
                  <c:v>3065.2831533265612</c:v>
                </c:pt>
                <c:pt idx="1279">
                  <c:v>3204.2837319738051</c:v>
                </c:pt>
                <c:pt idx="1280">
                  <c:v>3920.200831192672</c:v>
                </c:pt>
                <c:pt idx="1281">
                  <c:v>4140.2894922083869</c:v>
                </c:pt>
                <c:pt idx="1282">
                  <c:v>4669.6654131890864</c:v>
                </c:pt>
                <c:pt idx="1283">
                  <c:v>4782.0675563735404</c:v>
                </c:pt>
                <c:pt idx="1284">
                  <c:v>5105.6868251322803</c:v>
                </c:pt>
                <c:pt idx="1285">
                  <c:v>5207.1860921461348</c:v>
                </c:pt>
                <c:pt idx="1286">
                  <c:v>5515.3217603565354</c:v>
                </c:pt>
                <c:pt idx="1287">
                  <c:v>5392.986294402871</c:v>
                </c:pt>
                <c:pt idx="1288">
                  <c:v>5560.5654867692228</c:v>
                </c:pt>
                <c:pt idx="1289">
                  <c:v>5397.4456757782764</c:v>
                </c:pt>
                <c:pt idx="1290">
                  <c:v>5549.1984314358842</c:v>
                </c:pt>
                <c:pt idx="1291">
                  <c:v>5455.2107005559528</c:v>
                </c:pt>
                <c:pt idx="1292">
                  <c:v>5387.4045086906526</c:v>
                </c:pt>
                <c:pt idx="1293">
                  <c:v>5123.3313779436476</c:v>
                </c:pt>
                <c:pt idx="1294">
                  <c:v>5398.9335598991893</c:v>
                </c:pt>
                <c:pt idx="1295">
                  <c:v>5042.4692829006181</c:v>
                </c:pt>
                <c:pt idx="1296">
                  <c:v>4671.6312454552499</c:v>
                </c:pt>
                <c:pt idx="1297">
                  <c:v>3813.088750930126</c:v>
                </c:pt>
                <c:pt idx="1298">
                  <c:v>3499.1103167614601</c:v>
                </c:pt>
                <c:pt idx="1299">
                  <c:v>3151.8403409872408</c:v>
                </c:pt>
                <c:pt idx="1300">
                  <c:v>3033.3714462834819</c:v>
                </c:pt>
                <c:pt idx="1301">
                  <c:v>2949.8576765929929</c:v>
                </c:pt>
                <c:pt idx="1302">
                  <c:v>2907.4630772739379</c:v>
                </c:pt>
                <c:pt idx="1303">
                  <c:v>3408.2878455200598</c:v>
                </c:pt>
                <c:pt idx="1304">
                  <c:v>3760.2065904225528</c:v>
                </c:pt>
                <c:pt idx="1305">
                  <c:v>4426.5297787625459</c:v>
                </c:pt>
                <c:pt idx="1306">
                  <c:v>4578.4085743627211</c:v>
                </c:pt>
                <c:pt idx="1307">
                  <c:v>4943.0084817420993</c:v>
                </c:pt>
                <c:pt idx="1308">
                  <c:v>5251.7748453841368</c:v>
                </c:pt>
                <c:pt idx="1309">
                  <c:v>5513.4322310563139</c:v>
                </c:pt>
                <c:pt idx="1310">
                  <c:v>5255.1514532220644</c:v>
                </c:pt>
                <c:pt idx="1311">
                  <c:v>5539.7626880352218</c:v>
                </c:pt>
                <c:pt idx="1312">
                  <c:v>5449.9823957164926</c:v>
                </c:pt>
                <c:pt idx="1313">
                  <c:v>5443.8080685859959</c:v>
                </c:pt>
                <c:pt idx="1314">
                  <c:v>5830.2431628084914</c:v>
                </c:pt>
                <c:pt idx="1315">
                  <c:v>5725.0153200086324</c:v>
                </c:pt>
                <c:pt idx="1316">
                  <c:v>5698.5584115837728</c:v>
                </c:pt>
                <c:pt idx="1317">
                  <c:v>5333.977630066277</c:v>
                </c:pt>
                <c:pt idx="1318">
                  <c:v>5643.696804457335</c:v>
                </c:pt>
                <c:pt idx="1319">
                  <c:v>5358.4468520655528</c:v>
                </c:pt>
                <c:pt idx="1320">
                  <c:v>4710.7757577803668</c:v>
                </c:pt>
                <c:pt idx="1321">
                  <c:v>3869.059727388692</c:v>
                </c:pt>
                <c:pt idx="1322">
                  <c:v>3623.1461974845379</c:v>
                </c:pt>
                <c:pt idx="1323">
                  <c:v>3325.7987260036989</c:v>
                </c:pt>
                <c:pt idx="1324">
                  <c:v>3062.6375029856322</c:v>
                </c:pt>
                <c:pt idx="1325">
                  <c:v>3200.3040257504758</c:v>
                </c:pt>
                <c:pt idx="1326">
                  <c:v>2870.319783946396</c:v>
                </c:pt>
                <c:pt idx="1327">
                  <c:v>3478.5290821217332</c:v>
                </c:pt>
                <c:pt idx="1328">
                  <c:v>3762.2991093510282</c:v>
                </c:pt>
                <c:pt idx="1329">
                  <c:v>4134.5410265870469</c:v>
                </c:pt>
                <c:pt idx="1330">
                  <c:v>4603.3959607148627</c:v>
                </c:pt>
                <c:pt idx="1331">
                  <c:v>4703.3764566465206</c:v>
                </c:pt>
                <c:pt idx="1332">
                  <c:v>5043.3720829461781</c:v>
                </c:pt>
                <c:pt idx="1333">
                  <c:v>5281.2276205627359</c:v>
                </c:pt>
                <c:pt idx="1334">
                  <c:v>5461.5874194061817</c:v>
                </c:pt>
                <c:pt idx="1335">
                  <c:v>5517.2829632646544</c:v>
                </c:pt>
                <c:pt idx="1336">
                  <c:v>5568.7948870546024</c:v>
                </c:pt>
                <c:pt idx="1337">
                  <c:v>5620.5810023124104</c:v>
                </c:pt>
                <c:pt idx="1338">
                  <c:v>5566.0854635743144</c:v>
                </c:pt>
                <c:pt idx="1339">
                  <c:v>5492.2743731935007</c:v>
                </c:pt>
                <c:pt idx="1340">
                  <c:v>5633.2149182062294</c:v>
                </c:pt>
                <c:pt idx="1341">
                  <c:v>5492.7196017604529</c:v>
                </c:pt>
                <c:pt idx="1342">
                  <c:v>5278.5533164195849</c:v>
                </c:pt>
                <c:pt idx="1343">
                  <c:v>5133.3116780289802</c:v>
                </c:pt>
                <c:pt idx="1344">
                  <c:v>4827.8907825343986</c:v>
                </c:pt>
                <c:pt idx="1345">
                  <c:v>3898.3092715248372</c:v>
                </c:pt>
                <c:pt idx="1346">
                  <c:v>3367.3148265336522</c:v>
                </c:pt>
                <c:pt idx="1347">
                  <c:v>3201.7687858984791</c:v>
                </c:pt>
                <c:pt idx="1348">
                  <c:v>3292.53785549128</c:v>
                </c:pt>
                <c:pt idx="1349">
                  <c:v>2956.4553073445122</c:v>
                </c:pt>
                <c:pt idx="1350">
                  <c:v>3262.646311388738</c:v>
                </c:pt>
                <c:pt idx="1351">
                  <c:v>3376.1513382891048</c:v>
                </c:pt>
                <c:pt idx="1352">
                  <c:v>3758.9762969604371</c:v>
                </c:pt>
                <c:pt idx="1353">
                  <c:v>4366.2226584167402</c:v>
                </c:pt>
                <c:pt idx="1354">
                  <c:v>4735.6559092416701</c:v>
                </c:pt>
                <c:pt idx="1355">
                  <c:v>4841.4303575534268</c:v>
                </c:pt>
                <c:pt idx="1356">
                  <c:v>5256.3471056036224</c:v>
                </c:pt>
                <c:pt idx="1357">
                  <c:v>5319.0497243822147</c:v>
                </c:pt>
                <c:pt idx="1358">
                  <c:v>5287.0795593466746</c:v>
                </c:pt>
                <c:pt idx="1359">
                  <c:v>5771.5846329676851</c:v>
                </c:pt>
                <c:pt idx="1360">
                  <c:v>5525.0123881413119</c:v>
                </c:pt>
                <c:pt idx="1361">
                  <c:v>5720.4841948491776</c:v>
                </c:pt>
                <c:pt idx="1362">
                  <c:v>5827.8307065584613</c:v>
                </c:pt>
                <c:pt idx="1363">
                  <c:v>5543.6595840434429</c:v>
                </c:pt>
                <c:pt idx="1364">
                  <c:v>5541.5995937910457</c:v>
                </c:pt>
                <c:pt idx="1365">
                  <c:v>5424.6818942198934</c:v>
                </c:pt>
                <c:pt idx="1366">
                  <c:v>5515.1928660415697</c:v>
                </c:pt>
                <c:pt idx="1367">
                  <c:v>5075.5398961707706</c:v>
                </c:pt>
                <c:pt idx="1368">
                  <c:v>4718.3876916281597</c:v>
                </c:pt>
                <c:pt idx="1369">
                  <c:v>3858.690498545408</c:v>
                </c:pt>
                <c:pt idx="1370">
                  <c:v>3471.9071430169702</c:v>
                </c:pt>
                <c:pt idx="1371">
                  <c:v>3174.8856917687349</c:v>
                </c:pt>
                <c:pt idx="1372">
                  <c:v>3168.6969896453502</c:v>
                </c:pt>
                <c:pt idx="1373">
                  <c:v>3009.753431991755</c:v>
                </c:pt>
                <c:pt idx="1374">
                  <c:v>3002.9839452994852</c:v>
                </c:pt>
                <c:pt idx="1375">
                  <c:v>3400.2371983522662</c:v>
                </c:pt>
                <c:pt idx="1376">
                  <c:v>3852.3998993802852</c:v>
                </c:pt>
                <c:pt idx="1377">
                  <c:v>4369.9182487670023</c:v>
                </c:pt>
                <c:pt idx="1378">
                  <c:v>4774.0590193375729</c:v>
                </c:pt>
                <c:pt idx="1379">
                  <c:v>4949.7279124950264</c:v>
                </c:pt>
                <c:pt idx="1380">
                  <c:v>5129.7728389809736</c:v>
                </c:pt>
                <c:pt idx="1381">
                  <c:v>5508.7763808439968</c:v>
                </c:pt>
                <c:pt idx="1382">
                  <c:v>5686.6290709122104</c:v>
                </c:pt>
                <c:pt idx="1383">
                  <c:v>5591.8460672359624</c:v>
                </c:pt>
                <c:pt idx="1384">
                  <c:v>5508.9546181405494</c:v>
                </c:pt>
                <c:pt idx="1385">
                  <c:v>5581.0486463613834</c:v>
                </c:pt>
                <c:pt idx="1386">
                  <c:v>5655.1218458291642</c:v>
                </c:pt>
                <c:pt idx="1387">
                  <c:v>5606.3551744578799</c:v>
                </c:pt>
                <c:pt idx="1388">
                  <c:v>5753.9485427141553</c:v>
                </c:pt>
                <c:pt idx="1389">
                  <c:v>5474.6212801924703</c:v>
                </c:pt>
                <c:pt idx="1390">
                  <c:v>5333.2787072000201</c:v>
                </c:pt>
                <c:pt idx="1391">
                  <c:v>5133.4235866689814</c:v>
                </c:pt>
                <c:pt idx="1392">
                  <c:v>4813.946401720189</c:v>
                </c:pt>
                <c:pt idx="1393">
                  <c:v>3906.2751776677519</c:v>
                </c:pt>
                <c:pt idx="1394">
                  <c:v>3675.543689570246</c:v>
                </c:pt>
                <c:pt idx="1395">
                  <c:v>3309.0359116537802</c:v>
                </c:pt>
                <c:pt idx="1396">
                  <c:v>3461.6642853727731</c:v>
                </c:pt>
                <c:pt idx="1397">
                  <c:v>3271.4183805554012</c:v>
                </c:pt>
                <c:pt idx="1398">
                  <c:v>3345.4983722418401</c:v>
                </c:pt>
                <c:pt idx="1399">
                  <c:v>3574.561678782271</c:v>
                </c:pt>
                <c:pt idx="1400">
                  <c:v>3856.07893808779</c:v>
                </c:pt>
                <c:pt idx="1401">
                  <c:v>4368.9490856428274</c:v>
                </c:pt>
                <c:pt idx="1402">
                  <c:v>4646.7521967543844</c:v>
                </c:pt>
                <c:pt idx="1403">
                  <c:v>5032.9632169513434</c:v>
                </c:pt>
                <c:pt idx="1404">
                  <c:v>5163.3564824067334</c:v>
                </c:pt>
                <c:pt idx="1405">
                  <c:v>5485.8130909979309</c:v>
                </c:pt>
                <c:pt idx="1406">
                  <c:v>5679.8498709329569</c:v>
                </c:pt>
                <c:pt idx="1407">
                  <c:v>5825.8280216586099</c:v>
                </c:pt>
                <c:pt idx="1408">
                  <c:v>5701.1579285033904</c:v>
                </c:pt>
                <c:pt idx="1409">
                  <c:v>5809.2822547621554</c:v>
                </c:pt>
                <c:pt idx="1410">
                  <c:v>5592.8528494638704</c:v>
                </c:pt>
                <c:pt idx="1411">
                  <c:v>5673.5547140377057</c:v>
                </c:pt>
                <c:pt idx="1412">
                  <c:v>5568.5520748052049</c:v>
                </c:pt>
                <c:pt idx="1413">
                  <c:v>5338.2468811196859</c:v>
                </c:pt>
                <c:pt idx="1414">
                  <c:v>5403.594228645451</c:v>
                </c:pt>
                <c:pt idx="1415">
                  <c:v>5332.1446799001324</c:v>
                </c:pt>
                <c:pt idx="1416">
                  <c:v>4624.250634684623</c:v>
                </c:pt>
                <c:pt idx="1417">
                  <c:v>4247.7469285434154</c:v>
                </c:pt>
                <c:pt idx="1418">
                  <c:v>3839.9170316996428</c:v>
                </c:pt>
                <c:pt idx="1419">
                  <c:v>3395.979227531845</c:v>
                </c:pt>
                <c:pt idx="1420">
                  <c:v>3374.8495824259148</c:v>
                </c:pt>
                <c:pt idx="1421">
                  <c:v>3334.839171280064</c:v>
                </c:pt>
                <c:pt idx="1422">
                  <c:v>3413.462630410369</c:v>
                </c:pt>
                <c:pt idx="1423">
                  <c:v>3340.3850727782942</c:v>
                </c:pt>
                <c:pt idx="1424">
                  <c:v>3825.64537139</c:v>
                </c:pt>
                <c:pt idx="1425">
                  <c:v>4458.4390325323266</c:v>
                </c:pt>
                <c:pt idx="1426">
                  <c:v>4679.8799304574104</c:v>
                </c:pt>
                <c:pt idx="1427">
                  <c:v>5099.334532121592</c:v>
                </c:pt>
                <c:pt idx="1428">
                  <c:v>5174.4831170887473</c:v>
                </c:pt>
                <c:pt idx="1429">
                  <c:v>5495.2963347688037</c:v>
                </c:pt>
                <c:pt idx="1430">
                  <c:v>5523.2664208727738</c:v>
                </c:pt>
                <c:pt idx="1431">
                  <c:v>5553.2177444982472</c:v>
                </c:pt>
                <c:pt idx="1432">
                  <c:v>5513.155160899124</c:v>
                </c:pt>
                <c:pt idx="1433">
                  <c:v>5746.925992050984</c:v>
                </c:pt>
                <c:pt idx="1434">
                  <c:v>5766.4582632538632</c:v>
                </c:pt>
                <c:pt idx="1435">
                  <c:v>5929.0261088410234</c:v>
                </c:pt>
                <c:pt idx="1436">
                  <c:v>5663.4892778426174</c:v>
                </c:pt>
                <c:pt idx="1437">
                  <c:v>5352.2042174767021</c:v>
                </c:pt>
                <c:pt idx="1438">
                  <c:v>5568.3512632688398</c:v>
                </c:pt>
                <c:pt idx="1439">
                  <c:v>5205.0800898367024</c:v>
                </c:pt>
                <c:pt idx="1440">
                  <c:v>4580.6523997264521</c:v>
                </c:pt>
                <c:pt idx="1441">
                  <c:v>4102.1584987221586</c:v>
                </c:pt>
                <c:pt idx="1442">
                  <c:v>3658.4220371608048</c:v>
                </c:pt>
                <c:pt idx="1443">
                  <c:v>3215.4676906502968</c:v>
                </c:pt>
                <c:pt idx="1444">
                  <c:v>3308.64455464092</c:v>
                </c:pt>
                <c:pt idx="1445">
                  <c:v>3171.612224675237</c:v>
                </c:pt>
                <c:pt idx="1446">
                  <c:v>3354.7582079271651</c:v>
                </c:pt>
                <c:pt idx="1447">
                  <c:v>3443.203712670836</c:v>
                </c:pt>
                <c:pt idx="1448">
                  <c:v>4079.086097001496</c:v>
                </c:pt>
                <c:pt idx="1449">
                  <c:v>4309.4211338848054</c:v>
                </c:pt>
                <c:pt idx="1450">
                  <c:v>4861.191922295402</c:v>
                </c:pt>
                <c:pt idx="1451">
                  <c:v>4964.7824260650304</c:v>
                </c:pt>
                <c:pt idx="1452">
                  <c:v>5237.1834071131416</c:v>
                </c:pt>
                <c:pt idx="1453">
                  <c:v>5631.9207547540946</c:v>
                </c:pt>
                <c:pt idx="1454">
                  <c:v>5544.1406837446702</c:v>
                </c:pt>
                <c:pt idx="1455">
                  <c:v>5950.0540735569139</c:v>
                </c:pt>
                <c:pt idx="1456">
                  <c:v>5680.2536913669483</c:v>
                </c:pt>
                <c:pt idx="1457">
                  <c:v>5723.8329635696946</c:v>
                </c:pt>
                <c:pt idx="1458">
                  <c:v>5871.3716006142149</c:v>
                </c:pt>
                <c:pt idx="1459">
                  <c:v>6143.6761245369553</c:v>
                </c:pt>
                <c:pt idx="1460">
                  <c:v>6032.9650148564424</c:v>
                </c:pt>
                <c:pt idx="1461">
                  <c:v>5526.8779910182893</c:v>
                </c:pt>
                <c:pt idx="1462">
                  <c:v>5602.3715096228743</c:v>
                </c:pt>
                <c:pt idx="1463">
                  <c:v>5434.6787644709784</c:v>
                </c:pt>
                <c:pt idx="1464">
                  <c:v>5012.3231949236197</c:v>
                </c:pt>
                <c:pt idx="1465">
                  <c:v>4132.008907504669</c:v>
                </c:pt>
                <c:pt idx="1466">
                  <c:v>3540.0532758109512</c:v>
                </c:pt>
                <c:pt idx="1467">
                  <c:v>3505.5583066331642</c:v>
                </c:pt>
                <c:pt idx="1468">
                  <c:v>3377.724121111049</c:v>
                </c:pt>
                <c:pt idx="1469">
                  <c:v>3491.3098424426262</c:v>
                </c:pt>
                <c:pt idx="1470">
                  <c:v>3241.4949544313672</c:v>
                </c:pt>
                <c:pt idx="1471">
                  <c:v>3317.4602985154111</c:v>
                </c:pt>
                <c:pt idx="1472">
                  <c:v>4008.7370498884152</c:v>
                </c:pt>
                <c:pt idx="1473">
                  <c:v>4277.5983202470288</c:v>
                </c:pt>
                <c:pt idx="1474">
                  <c:v>4662.2408866889245</c:v>
                </c:pt>
                <c:pt idx="1475">
                  <c:v>4979.3430412948901</c:v>
                </c:pt>
                <c:pt idx="1476">
                  <c:v>5176.6113485055039</c:v>
                </c:pt>
                <c:pt idx="1477">
                  <c:v>5452.1766951526552</c:v>
                </c:pt>
                <c:pt idx="1478">
                  <c:v>5666.467521759424</c:v>
                </c:pt>
                <c:pt idx="1479">
                  <c:v>5490.7959469705702</c:v>
                </c:pt>
                <c:pt idx="1480">
                  <c:v>5919.8885480061663</c:v>
                </c:pt>
                <c:pt idx="1481">
                  <c:v>5663.9383215715934</c:v>
                </c:pt>
                <c:pt idx="1482">
                  <c:v>5567.6489458506139</c:v>
                </c:pt>
                <c:pt idx="1483">
                  <c:v>5767.7670407031646</c:v>
                </c:pt>
                <c:pt idx="1484">
                  <c:v>5656.0634072979528</c:v>
                </c:pt>
                <c:pt idx="1485">
                  <c:v>5518.8063822511158</c:v>
                </c:pt>
                <c:pt idx="1486">
                  <c:v>5674.7869826781734</c:v>
                </c:pt>
                <c:pt idx="1487">
                  <c:v>5373.7032955940294</c:v>
                </c:pt>
                <c:pt idx="1488">
                  <c:v>4782.5786877160226</c:v>
                </c:pt>
                <c:pt idx="1489">
                  <c:v>4279.8840332813434</c:v>
                </c:pt>
                <c:pt idx="1490">
                  <c:v>3856.1589117421959</c:v>
                </c:pt>
                <c:pt idx="1491">
                  <c:v>3469.2560059261591</c:v>
                </c:pt>
                <c:pt idx="1492">
                  <c:v>3362.0946172742019</c:v>
                </c:pt>
                <c:pt idx="1493">
                  <c:v>3274.6803654554678</c:v>
                </c:pt>
                <c:pt idx="1494">
                  <c:v>3221.5513163526598</c:v>
                </c:pt>
                <c:pt idx="1495">
                  <c:v>3439.78314852222</c:v>
                </c:pt>
                <c:pt idx="1496">
                  <c:v>3966.3656744031132</c:v>
                </c:pt>
                <c:pt idx="1497">
                  <c:v>4279.7866590508529</c:v>
                </c:pt>
                <c:pt idx="1498">
                  <c:v>4720.4966255890558</c:v>
                </c:pt>
                <c:pt idx="1499">
                  <c:v>4929.8503432366779</c:v>
                </c:pt>
                <c:pt idx="1500">
                  <c:v>5382.9122238289001</c:v>
                </c:pt>
                <c:pt idx="1501">
                  <c:v>5373.7834149066985</c:v>
                </c:pt>
                <c:pt idx="1502">
                  <c:v>5822.4386132831096</c:v>
                </c:pt>
                <c:pt idx="1503">
                  <c:v>5624.9579462116999</c:v>
                </c:pt>
                <c:pt idx="1504">
                  <c:v>5675.0346323765179</c:v>
                </c:pt>
                <c:pt idx="1505">
                  <c:v>5999.7360774012013</c:v>
                </c:pt>
                <c:pt idx="1506">
                  <c:v>5913.5732446677002</c:v>
                </c:pt>
                <c:pt idx="1507">
                  <c:v>5677.7923302689724</c:v>
                </c:pt>
                <c:pt idx="1508">
                  <c:v>5976.6063695364264</c:v>
                </c:pt>
                <c:pt idx="1509">
                  <c:v>5466.8433451182973</c:v>
                </c:pt>
                <c:pt idx="1510">
                  <c:v>5647.4036106055919</c:v>
                </c:pt>
                <c:pt idx="1511">
                  <c:v>5453.8642348073181</c:v>
                </c:pt>
                <c:pt idx="1512">
                  <c:v>4945.6239142047634</c:v>
                </c:pt>
                <c:pt idx="1513">
                  <c:v>4287.7877556307221</c:v>
                </c:pt>
                <c:pt idx="1514">
                  <c:v>3794.393702984466</c:v>
                </c:pt>
                <c:pt idx="1515">
                  <c:v>3409.5076130545108</c:v>
                </c:pt>
                <c:pt idx="1516">
                  <c:v>3203.2668374628088</c:v>
                </c:pt>
                <c:pt idx="1517">
                  <c:v>3302.0676083576568</c:v>
                </c:pt>
                <c:pt idx="1518">
                  <c:v>3410.8011586827652</c:v>
                </c:pt>
                <c:pt idx="1519">
                  <c:v>3689.9711359916082</c:v>
                </c:pt>
                <c:pt idx="1520">
                  <c:v>4019.09205135091</c:v>
                </c:pt>
                <c:pt idx="1521">
                  <c:v>4371.3475532325283</c:v>
                </c:pt>
                <c:pt idx="1522">
                  <c:v>4672.8463977615229</c:v>
                </c:pt>
                <c:pt idx="1523">
                  <c:v>5209.4836129493151</c:v>
                </c:pt>
                <c:pt idx="1524">
                  <c:v>5303.4573875196293</c:v>
                </c:pt>
                <c:pt idx="1525">
                  <c:v>5736.0289928366947</c:v>
                </c:pt>
                <c:pt idx="1526">
                  <c:v>5743.2333087851066</c:v>
                </c:pt>
                <c:pt idx="1527">
                  <c:v>5720.8905509797414</c:v>
                </c:pt>
                <c:pt idx="1528">
                  <c:v>5760.462923434523</c:v>
                </c:pt>
                <c:pt idx="1529">
                  <c:v>5966.0917269405882</c:v>
                </c:pt>
                <c:pt idx="1530">
                  <c:v>6013.1524077689337</c:v>
                </c:pt>
                <c:pt idx="1531">
                  <c:v>5896.8617083533218</c:v>
                </c:pt>
                <c:pt idx="1532">
                  <c:v>5854.9605044938653</c:v>
                </c:pt>
                <c:pt idx="1533">
                  <c:v>5463.7113966256584</c:v>
                </c:pt>
                <c:pt idx="1534">
                  <c:v>5426.7877292864387</c:v>
                </c:pt>
                <c:pt idx="1535">
                  <c:v>5282.6326741216826</c:v>
                </c:pt>
                <c:pt idx="1536">
                  <c:v>4981.480835617167</c:v>
                </c:pt>
                <c:pt idx="1537">
                  <c:v>4165.413361541212</c:v>
                </c:pt>
                <c:pt idx="1538">
                  <c:v>3768.7755507079519</c:v>
                </c:pt>
                <c:pt idx="1539">
                  <c:v>3546.6656279915901</c:v>
                </c:pt>
                <c:pt idx="1540">
                  <c:v>3211.9747793740412</c:v>
                </c:pt>
                <c:pt idx="1541">
                  <c:v>3420.1420881502759</c:v>
                </c:pt>
                <c:pt idx="1542">
                  <c:v>3332.5771974594468</c:v>
                </c:pt>
                <c:pt idx="1543">
                  <c:v>3446.1899881670752</c:v>
                </c:pt>
                <c:pt idx="1544">
                  <c:v>3813.5079001594449</c:v>
                </c:pt>
                <c:pt idx="1545">
                  <c:v>4421.135184937365</c:v>
                </c:pt>
                <c:pt idx="1546">
                  <c:v>5051.3754230715103</c:v>
                </c:pt>
                <c:pt idx="1547">
                  <c:v>5048.3038448171856</c:v>
                </c:pt>
                <c:pt idx="1548">
                  <c:v>5288.9931418147626</c:v>
                </c:pt>
                <c:pt idx="1549">
                  <c:v>5460.3678490196744</c:v>
                </c:pt>
                <c:pt idx="1550">
                  <c:v>5937.3287937470004</c:v>
                </c:pt>
                <c:pt idx="1551">
                  <c:v>5824.7141198519339</c:v>
                </c:pt>
                <c:pt idx="1552">
                  <c:v>5895.318919218792</c:v>
                </c:pt>
                <c:pt idx="1553">
                  <c:v>5974.8707103324559</c:v>
                </c:pt>
                <c:pt idx="1554">
                  <c:v>5958.2621822828551</c:v>
                </c:pt>
                <c:pt idx="1555">
                  <c:v>5818.1936086469814</c:v>
                </c:pt>
                <c:pt idx="1556">
                  <c:v>5653.846315472344</c:v>
                </c:pt>
                <c:pt idx="1557">
                  <c:v>5694.6174229985263</c:v>
                </c:pt>
                <c:pt idx="1558">
                  <c:v>5813.4939950974394</c:v>
                </c:pt>
                <c:pt idx="1559">
                  <c:v>5533.2511749683044</c:v>
                </c:pt>
                <c:pt idx="1560">
                  <c:v>5105.1320030607376</c:v>
                </c:pt>
                <c:pt idx="1561">
                  <c:v>4365.9549881546964</c:v>
                </c:pt>
                <c:pt idx="1562">
                  <c:v>3778.1752732799869</c:v>
                </c:pt>
                <c:pt idx="1563">
                  <c:v>3445.856526186692</c:v>
                </c:pt>
                <c:pt idx="1564">
                  <c:v>3442.2297678028631</c:v>
                </c:pt>
                <c:pt idx="1565">
                  <c:v>3480.6171096765029</c:v>
                </c:pt>
                <c:pt idx="1566">
                  <c:v>3438.7668917884848</c:v>
                </c:pt>
                <c:pt idx="1567">
                  <c:v>3587.7275787140202</c:v>
                </c:pt>
                <c:pt idx="1568">
                  <c:v>3855.1285308462102</c:v>
                </c:pt>
                <c:pt idx="1569">
                  <c:v>4409.488608904906</c:v>
                </c:pt>
                <c:pt idx="1570">
                  <c:v>4705.3485806336148</c:v>
                </c:pt>
                <c:pt idx="1571">
                  <c:v>5230.6678652515402</c:v>
                </c:pt>
                <c:pt idx="1572">
                  <c:v>5513.847811965953</c:v>
                </c:pt>
                <c:pt idx="1573">
                  <c:v>5658.0055487642603</c:v>
                </c:pt>
                <c:pt idx="1574">
                  <c:v>5972.1393410013134</c:v>
                </c:pt>
                <c:pt idx="1575">
                  <c:v>5742.107152443964</c:v>
                </c:pt>
                <c:pt idx="1576">
                  <c:v>5898.7260576875424</c:v>
                </c:pt>
                <c:pt idx="1577">
                  <c:v>5856.6938803954117</c:v>
                </c:pt>
                <c:pt idx="1578">
                  <c:v>5749.155896198301</c:v>
                </c:pt>
                <c:pt idx="1579">
                  <c:v>5920.4047560328954</c:v>
                </c:pt>
                <c:pt idx="1580">
                  <c:v>5712.8731444465038</c:v>
                </c:pt>
                <c:pt idx="1581">
                  <c:v>5476.5112946488334</c:v>
                </c:pt>
                <c:pt idx="1582">
                  <c:v>5564.9169523046776</c:v>
                </c:pt>
                <c:pt idx="1583">
                  <c:v>5373.6514717956952</c:v>
                </c:pt>
                <c:pt idx="1584">
                  <c:v>4798.1077927480183</c:v>
                </c:pt>
                <c:pt idx="1585">
                  <c:v>4154.1935270759404</c:v>
                </c:pt>
                <c:pt idx="1586">
                  <c:v>3970.1002898853999</c:v>
                </c:pt>
                <c:pt idx="1587">
                  <c:v>3483.7877199919499</c:v>
                </c:pt>
                <c:pt idx="1588">
                  <c:v>3253.1623891386521</c:v>
                </c:pt>
                <c:pt idx="1589">
                  <c:v>3162.8136707032422</c:v>
                </c:pt>
                <c:pt idx="1590">
                  <c:v>3516.7816821570318</c:v>
                </c:pt>
                <c:pt idx="1591">
                  <c:v>3366.8274371097668</c:v>
                </c:pt>
                <c:pt idx="1592">
                  <c:v>3928.8497036649142</c:v>
                </c:pt>
                <c:pt idx="1593">
                  <c:v>4641.6712983854814</c:v>
                </c:pt>
                <c:pt idx="1594">
                  <c:v>5078.9986348963103</c:v>
                </c:pt>
                <c:pt idx="1595">
                  <c:v>5116.4836998734472</c:v>
                </c:pt>
                <c:pt idx="1596">
                  <c:v>5595.8431773538423</c:v>
                </c:pt>
                <c:pt idx="1597">
                  <c:v>5607.3843745304421</c:v>
                </c:pt>
                <c:pt idx="1598">
                  <c:v>5856.1531290034627</c:v>
                </c:pt>
                <c:pt idx="1599">
                  <c:v>5727.3117377552444</c:v>
                </c:pt>
                <c:pt idx="1600">
                  <c:v>5951.5950540260974</c:v>
                </c:pt>
                <c:pt idx="1601">
                  <c:v>5876.7274996787</c:v>
                </c:pt>
                <c:pt idx="1602">
                  <c:v>6177.339082175663</c:v>
                </c:pt>
                <c:pt idx="1603">
                  <c:v>6055.2577287273907</c:v>
                </c:pt>
                <c:pt idx="1604">
                  <c:v>5897.7166966031764</c:v>
                </c:pt>
                <c:pt idx="1605">
                  <c:v>5711.6982633570797</c:v>
                </c:pt>
                <c:pt idx="1606">
                  <c:v>5788.1024582102355</c:v>
                </c:pt>
                <c:pt idx="1607">
                  <c:v>5646.6251831297459</c:v>
                </c:pt>
                <c:pt idx="1608">
                  <c:v>5278.9753484398634</c:v>
                </c:pt>
                <c:pt idx="1609">
                  <c:v>4329.3238230346924</c:v>
                </c:pt>
                <c:pt idx="1610">
                  <c:v>3917.2494001382952</c:v>
                </c:pt>
                <c:pt idx="1611">
                  <c:v>3862.6751461483068</c:v>
                </c:pt>
                <c:pt idx="1612">
                  <c:v>3329.6022240378861</c:v>
                </c:pt>
                <c:pt idx="1613">
                  <c:v>3471.7076663631951</c:v>
                </c:pt>
                <c:pt idx="1614">
                  <c:v>3578.2960163049811</c:v>
                </c:pt>
                <c:pt idx="1615">
                  <c:v>3488.632044349335</c:v>
                </c:pt>
                <c:pt idx="1616">
                  <c:v>4123.9780829249257</c:v>
                </c:pt>
                <c:pt idx="1617">
                  <c:v>4553.1714965693118</c:v>
                </c:pt>
                <c:pt idx="1618">
                  <c:v>4816.1009936911159</c:v>
                </c:pt>
                <c:pt idx="1619">
                  <c:v>5240.5422128063001</c:v>
                </c:pt>
                <c:pt idx="1620">
                  <c:v>5294.3447989123779</c:v>
                </c:pt>
                <c:pt idx="1621">
                  <c:v>5920.3771692445334</c:v>
                </c:pt>
                <c:pt idx="1622">
                  <c:v>6065.6688247806669</c:v>
                </c:pt>
                <c:pt idx="1623">
                  <c:v>6085.0576232846652</c:v>
                </c:pt>
                <c:pt idx="1624">
                  <c:v>5945.204887125079</c:v>
                </c:pt>
                <c:pt idx="1625">
                  <c:v>5911.7672589120884</c:v>
                </c:pt>
                <c:pt idx="1626">
                  <c:v>6195.8097192835003</c:v>
                </c:pt>
                <c:pt idx="1627">
                  <c:v>6156.4554845936054</c:v>
                </c:pt>
                <c:pt idx="1628">
                  <c:v>6045.3633850103224</c:v>
                </c:pt>
                <c:pt idx="1629">
                  <c:v>5628.4862861169604</c:v>
                </c:pt>
                <c:pt idx="1630">
                  <c:v>5847.3307054315301</c:v>
                </c:pt>
                <c:pt idx="1631">
                  <c:v>5531.3458727014022</c:v>
                </c:pt>
                <c:pt idx="1632">
                  <c:v>5294.2879837861483</c:v>
                </c:pt>
                <c:pt idx="1633">
                  <c:v>4471.9076640457324</c:v>
                </c:pt>
                <c:pt idx="1634">
                  <c:v>3795.401203119186</c:v>
                </c:pt>
                <c:pt idx="1635">
                  <c:v>3652.4407037948681</c:v>
                </c:pt>
                <c:pt idx="1636">
                  <c:v>3312.6046741135842</c:v>
                </c:pt>
                <c:pt idx="1637">
                  <c:v>3436.8356331070622</c:v>
                </c:pt>
                <c:pt idx="1638">
                  <c:v>3244.204969552778</c:v>
                </c:pt>
                <c:pt idx="1639">
                  <c:v>3833.7275517436692</c:v>
                </c:pt>
                <c:pt idx="1640">
                  <c:v>3818.2299263610989</c:v>
                </c:pt>
                <c:pt idx="1641">
                  <c:v>4657.0227163114514</c:v>
                </c:pt>
                <c:pt idx="1642">
                  <c:v>5055.9605482232982</c:v>
                </c:pt>
                <c:pt idx="1643">
                  <c:v>5293.9186167187227</c:v>
                </c:pt>
                <c:pt idx="1644">
                  <c:v>5620.5622533916949</c:v>
                </c:pt>
                <c:pt idx="1645">
                  <c:v>5656.5996576288107</c:v>
                </c:pt>
                <c:pt idx="1646">
                  <c:v>5937.6094648334247</c:v>
                </c:pt>
                <c:pt idx="1647">
                  <c:v>6014.4278028176996</c:v>
                </c:pt>
                <c:pt idx="1648">
                  <c:v>6140.4221098626431</c:v>
                </c:pt>
                <c:pt idx="1649">
                  <c:v>6316.0390894841339</c:v>
                </c:pt>
                <c:pt idx="1650">
                  <c:v>6334.0628759419824</c:v>
                </c:pt>
                <c:pt idx="1651">
                  <c:v>6112.8242513573596</c:v>
                </c:pt>
                <c:pt idx="1652">
                  <c:v>5934.2822982377957</c:v>
                </c:pt>
                <c:pt idx="1653">
                  <c:v>5683.0568122458544</c:v>
                </c:pt>
                <c:pt idx="1654">
                  <c:v>6023.5976011512139</c:v>
                </c:pt>
                <c:pt idx="1655">
                  <c:v>5723.0412016451228</c:v>
                </c:pt>
                <c:pt idx="1656">
                  <c:v>5054.9584566064696</c:v>
                </c:pt>
                <c:pt idx="1657">
                  <c:v>4489.4246557859051</c:v>
                </c:pt>
                <c:pt idx="1658">
                  <c:v>3906.0995951084401</c:v>
                </c:pt>
                <c:pt idx="1659">
                  <c:v>3607.7410525608461</c:v>
                </c:pt>
                <c:pt idx="1660">
                  <c:v>3552.5719421702552</c:v>
                </c:pt>
                <c:pt idx="1661">
                  <c:v>3539.0536820358152</c:v>
                </c:pt>
                <c:pt idx="1662">
                  <c:v>3415.7860015238589</c:v>
                </c:pt>
                <c:pt idx="1663">
                  <c:v>3790.0607900829541</c:v>
                </c:pt>
                <c:pt idx="1664">
                  <c:v>3988.217607514965</c:v>
                </c:pt>
                <c:pt idx="1665">
                  <c:v>4475.2403593954696</c:v>
                </c:pt>
                <c:pt idx="1666">
                  <c:v>4987.6496816187364</c:v>
                </c:pt>
                <c:pt idx="1667">
                  <c:v>5170.0522565125102</c:v>
                </c:pt>
                <c:pt idx="1668">
                  <c:v>5454.1594528604428</c:v>
                </c:pt>
                <c:pt idx="1669">
                  <c:v>5819.682780494064</c:v>
                </c:pt>
                <c:pt idx="1670">
                  <c:v>6135.2208572804193</c:v>
                </c:pt>
                <c:pt idx="1671">
                  <c:v>5922.3968730678998</c:v>
                </c:pt>
                <c:pt idx="1672">
                  <c:v>5956.0548668809524</c:v>
                </c:pt>
                <c:pt idx="1673">
                  <c:v>6038.7083985981753</c:v>
                </c:pt>
                <c:pt idx="1674">
                  <c:v>6165.7916376941384</c:v>
                </c:pt>
                <c:pt idx="1675">
                  <c:v>6090.1326228720254</c:v>
                </c:pt>
                <c:pt idx="1676">
                  <c:v>6106.6900861729273</c:v>
                </c:pt>
                <c:pt idx="1677">
                  <c:v>5936.3850069339433</c:v>
                </c:pt>
                <c:pt idx="1678">
                  <c:v>6073.690445539045</c:v>
                </c:pt>
                <c:pt idx="1679">
                  <c:v>5607.9408817021495</c:v>
                </c:pt>
                <c:pt idx="1680">
                  <c:v>5296.6676015229996</c:v>
                </c:pt>
                <c:pt idx="1681">
                  <c:v>4470.7464968562717</c:v>
                </c:pt>
                <c:pt idx="1682">
                  <c:v>4066.5994489830118</c:v>
                </c:pt>
                <c:pt idx="1683">
                  <c:v>3739.3805470772609</c:v>
                </c:pt>
                <c:pt idx="1684">
                  <c:v>3644.0844893781641</c:v>
                </c:pt>
                <c:pt idx="1685">
                  <c:v>3628.9392913759661</c:v>
                </c:pt>
                <c:pt idx="1686">
                  <c:v>3541.3108982640638</c:v>
                </c:pt>
                <c:pt idx="1687">
                  <c:v>3756.8772307415602</c:v>
                </c:pt>
                <c:pt idx="1688">
                  <c:v>3972.7980357380402</c:v>
                </c:pt>
                <c:pt idx="1689">
                  <c:v>4378.3849810259344</c:v>
                </c:pt>
                <c:pt idx="1690">
                  <c:v>4910.360026123607</c:v>
                </c:pt>
                <c:pt idx="1691">
                  <c:v>5289.6981880932617</c:v>
                </c:pt>
                <c:pt idx="1692">
                  <c:v>5591.0702966950321</c:v>
                </c:pt>
                <c:pt idx="1693">
                  <c:v>5635.719597622322</c:v>
                </c:pt>
                <c:pt idx="1694">
                  <c:v>6227.3100788981747</c:v>
                </c:pt>
                <c:pt idx="1695">
                  <c:v>5856.3183611846353</c:v>
                </c:pt>
                <c:pt idx="1696">
                  <c:v>6040.3977248756846</c:v>
                </c:pt>
                <c:pt idx="1697">
                  <c:v>6053.2372320924906</c:v>
                </c:pt>
                <c:pt idx="1698">
                  <c:v>5971.4380098347974</c:v>
                </c:pt>
                <c:pt idx="1699">
                  <c:v>6166.3155161401173</c:v>
                </c:pt>
                <c:pt idx="1700">
                  <c:v>6052.318060091995</c:v>
                </c:pt>
                <c:pt idx="1701">
                  <c:v>5881.682495003256</c:v>
                </c:pt>
                <c:pt idx="1702">
                  <c:v>5821.7083778486804</c:v>
                </c:pt>
                <c:pt idx="1703">
                  <c:v>5775.1771523230036</c:v>
                </c:pt>
                <c:pt idx="1704">
                  <c:v>5043.8144294655031</c:v>
                </c:pt>
                <c:pt idx="1705">
                  <c:v>4285.8442556165028</c:v>
                </c:pt>
                <c:pt idx="1706">
                  <c:v>4129.4562784540003</c:v>
                </c:pt>
                <c:pt idx="1707">
                  <c:v>3838.4560975411832</c:v>
                </c:pt>
                <c:pt idx="1708">
                  <c:v>3545.8828524857709</c:v>
                </c:pt>
                <c:pt idx="1709">
                  <c:v>3350.0734543618569</c:v>
                </c:pt>
                <c:pt idx="1710">
                  <c:v>3498.40901757132</c:v>
                </c:pt>
                <c:pt idx="1711">
                  <c:v>3523.0925946016459</c:v>
                </c:pt>
                <c:pt idx="1712">
                  <c:v>4136.241069658141</c:v>
                </c:pt>
                <c:pt idx="1713">
                  <c:v>4555.8659945339996</c:v>
                </c:pt>
                <c:pt idx="1714">
                  <c:v>5001.9754779284858</c:v>
                </c:pt>
                <c:pt idx="1715">
                  <c:v>5225.7913570452674</c:v>
                </c:pt>
                <c:pt idx="1716">
                  <c:v>5471.1340857913656</c:v>
                </c:pt>
                <c:pt idx="1717">
                  <c:v>5849.6008160339334</c:v>
                </c:pt>
                <c:pt idx="1718">
                  <c:v>5988.1934631583918</c:v>
                </c:pt>
                <c:pt idx="1719">
                  <c:v>6151.8708011868202</c:v>
                </c:pt>
                <c:pt idx="1720">
                  <c:v>6333.0191164693742</c:v>
                </c:pt>
                <c:pt idx="1721">
                  <c:v>6093.4162456919057</c:v>
                </c:pt>
                <c:pt idx="1722">
                  <c:v>6093.2938491814884</c:v>
                </c:pt>
                <c:pt idx="1723">
                  <c:v>6273.2545565171931</c:v>
                </c:pt>
                <c:pt idx="1724">
                  <c:v>6076.5378602537203</c:v>
                </c:pt>
                <c:pt idx="1725">
                  <c:v>5766.2425497771046</c:v>
                </c:pt>
                <c:pt idx="1726">
                  <c:v>6143.3716675481764</c:v>
                </c:pt>
                <c:pt idx="1727">
                  <c:v>5790.3928851941173</c:v>
                </c:pt>
                <c:pt idx="1728">
                  <c:v>5045.7630149651104</c:v>
                </c:pt>
                <c:pt idx="1729">
                  <c:v>4351.1409640490201</c:v>
                </c:pt>
                <c:pt idx="1730">
                  <c:v>3843.985172865091</c:v>
                </c:pt>
                <c:pt idx="1731">
                  <c:v>3950.6275431886602</c:v>
                </c:pt>
                <c:pt idx="1732">
                  <c:v>3476.4682566474321</c:v>
                </c:pt>
                <c:pt idx="1733">
                  <c:v>3260.4251439597529</c:v>
                </c:pt>
                <c:pt idx="1734">
                  <c:v>3394.1872713893722</c:v>
                </c:pt>
                <c:pt idx="1735">
                  <c:v>3527.4946615458061</c:v>
                </c:pt>
                <c:pt idx="1736">
                  <c:v>4182.9876969674924</c:v>
                </c:pt>
                <c:pt idx="1737">
                  <c:v>4362.4157228879549</c:v>
                </c:pt>
                <c:pt idx="1738">
                  <c:v>4841.1932728050342</c:v>
                </c:pt>
                <c:pt idx="1739">
                  <c:v>5426.2801165303345</c:v>
                </c:pt>
                <c:pt idx="1740">
                  <c:v>5768.9113995524904</c:v>
                </c:pt>
                <c:pt idx="1741">
                  <c:v>6138.0217222425572</c:v>
                </c:pt>
                <c:pt idx="1742">
                  <c:v>5915.2048742803663</c:v>
                </c:pt>
                <c:pt idx="1743">
                  <c:v>6094.0625970481442</c:v>
                </c:pt>
                <c:pt idx="1744">
                  <c:v>5996.185387196977</c:v>
                </c:pt>
                <c:pt idx="1745">
                  <c:v>6145.0084398354984</c:v>
                </c:pt>
                <c:pt idx="1746">
                  <c:v>5953.9824739257601</c:v>
                </c:pt>
                <c:pt idx="1747">
                  <c:v>6195.1919590910957</c:v>
                </c:pt>
                <c:pt idx="1748">
                  <c:v>5998.0948284672231</c:v>
                </c:pt>
                <c:pt idx="1749">
                  <c:v>6020.4747362731296</c:v>
                </c:pt>
                <c:pt idx="1750">
                  <c:v>6091.8415494262044</c:v>
                </c:pt>
                <c:pt idx="1751">
                  <c:v>5680.0705959780362</c:v>
                </c:pt>
                <c:pt idx="1752">
                  <c:v>5379.0452139640001</c:v>
                </c:pt>
                <c:pt idx="1753">
                  <c:v>4377.1886826401314</c:v>
                </c:pt>
                <c:pt idx="1754">
                  <c:v>4011.671849039014</c:v>
                </c:pt>
                <c:pt idx="1755">
                  <c:v>3924.38794706107</c:v>
                </c:pt>
                <c:pt idx="1756">
                  <c:v>3462.1939707264301</c:v>
                </c:pt>
                <c:pt idx="1757">
                  <c:v>3310.9103683475232</c:v>
                </c:pt>
                <c:pt idx="1758">
                  <c:v>3321.6524358251099</c:v>
                </c:pt>
                <c:pt idx="1759">
                  <c:v>3730.5627763352509</c:v>
                </c:pt>
                <c:pt idx="1760">
                  <c:v>4177.0107175687863</c:v>
                </c:pt>
                <c:pt idx="1761">
                  <c:v>4516.6075082366697</c:v>
                </c:pt>
                <c:pt idx="1762">
                  <c:v>4899.4792768232746</c:v>
                </c:pt>
                <c:pt idx="1763">
                  <c:v>5389.7169113920063</c:v>
                </c:pt>
                <c:pt idx="1764">
                  <c:v>5635.9751710980599</c:v>
                </c:pt>
                <c:pt idx="1765">
                  <c:v>5998.3188263834154</c:v>
                </c:pt>
                <c:pt idx="1766">
                  <c:v>6391.1258364926434</c:v>
                </c:pt>
                <c:pt idx="1767">
                  <c:v>5960.2966235128497</c:v>
                </c:pt>
                <c:pt idx="1768">
                  <c:v>6454.6470958256496</c:v>
                </c:pt>
                <c:pt idx="1769">
                  <c:v>6486.9378433821403</c:v>
                </c:pt>
                <c:pt idx="1770">
                  <c:v>6386.2255485649903</c:v>
                </c:pt>
                <c:pt idx="1771">
                  <c:v>6365.4976479953484</c:v>
                </c:pt>
                <c:pt idx="1772">
                  <c:v>6060.7766060041104</c:v>
                </c:pt>
                <c:pt idx="1773">
                  <c:v>5789.6639421958844</c:v>
                </c:pt>
                <c:pt idx="1774">
                  <c:v>5986.3822148929203</c:v>
                </c:pt>
                <c:pt idx="1775">
                  <c:v>5849.756213955985</c:v>
                </c:pt>
                <c:pt idx="1776">
                  <c:v>5384.7052946064614</c:v>
                </c:pt>
                <c:pt idx="1777">
                  <c:v>4461.7835070857845</c:v>
                </c:pt>
                <c:pt idx="1778">
                  <c:v>4032.3267520696818</c:v>
                </c:pt>
                <c:pt idx="1779">
                  <c:v>3721.7641696071801</c:v>
                </c:pt>
                <c:pt idx="1780">
                  <c:v>3578.9166128717702</c:v>
                </c:pt>
                <c:pt idx="1781">
                  <c:v>3421.3224982668839</c:v>
                </c:pt>
                <c:pt idx="1782">
                  <c:v>3707.9375185600511</c:v>
                </c:pt>
                <c:pt idx="1783">
                  <c:v>3813.1588498025239</c:v>
                </c:pt>
                <c:pt idx="1784">
                  <c:v>3949.6727628143872</c:v>
                </c:pt>
                <c:pt idx="1785">
                  <c:v>4391.7983590056074</c:v>
                </c:pt>
                <c:pt idx="1786">
                  <c:v>4920.1860863565234</c:v>
                </c:pt>
                <c:pt idx="1787">
                  <c:v>5332.5104847275834</c:v>
                </c:pt>
                <c:pt idx="1788">
                  <c:v>5886.8598133212399</c:v>
                </c:pt>
                <c:pt idx="1789">
                  <c:v>5997.2727432862976</c:v>
                </c:pt>
                <c:pt idx="1790">
                  <c:v>6376.3226326314198</c:v>
                </c:pt>
                <c:pt idx="1791">
                  <c:v>6078.5425950118042</c:v>
                </c:pt>
                <c:pt idx="1792">
                  <c:v>6155.6447227781382</c:v>
                </c:pt>
                <c:pt idx="1793">
                  <c:v>6345.9020853685925</c:v>
                </c:pt>
                <c:pt idx="1794">
                  <c:v>6193.1601601115199</c:v>
                </c:pt>
                <c:pt idx="1795">
                  <c:v>6266.5802548193224</c:v>
                </c:pt>
                <c:pt idx="1796">
                  <c:v>6031.2893103209199</c:v>
                </c:pt>
                <c:pt idx="1797">
                  <c:v>6172.4451680984084</c:v>
                </c:pt>
                <c:pt idx="1798">
                  <c:v>5896.3028514801927</c:v>
                </c:pt>
                <c:pt idx="1799">
                  <c:v>5944.8826573780116</c:v>
                </c:pt>
                <c:pt idx="1800">
                  <c:v>5167.8723428220264</c:v>
                </c:pt>
                <c:pt idx="1801">
                  <c:v>4469.2856268964724</c:v>
                </c:pt>
                <c:pt idx="1802">
                  <c:v>3942.0089445091148</c:v>
                </c:pt>
                <c:pt idx="1803">
                  <c:v>3960.8139103527819</c:v>
                </c:pt>
                <c:pt idx="1804">
                  <c:v>3659.9410229838222</c:v>
                </c:pt>
                <c:pt idx="1805">
                  <c:v>3569.497145113306</c:v>
                </c:pt>
                <c:pt idx="1806">
                  <c:v>3638.6678899843641</c:v>
                </c:pt>
                <c:pt idx="1807">
                  <c:v>3505.6870491022792</c:v>
                </c:pt>
                <c:pt idx="1808">
                  <c:v>4207.9564536284906</c:v>
                </c:pt>
                <c:pt idx="1809">
                  <c:v>4787.6346172604863</c:v>
                </c:pt>
                <c:pt idx="1810">
                  <c:v>4846.1897197482785</c:v>
                </c:pt>
                <c:pt idx="1811">
                  <c:v>5353.6708448494264</c:v>
                </c:pt>
                <c:pt idx="1812">
                  <c:v>5651.3280243276522</c:v>
                </c:pt>
                <c:pt idx="1813">
                  <c:v>6180.5057531098682</c:v>
                </c:pt>
                <c:pt idx="1814">
                  <c:v>6231.7114020389636</c:v>
                </c:pt>
                <c:pt idx="1815">
                  <c:v>6306.6551148447234</c:v>
                </c:pt>
                <c:pt idx="1816">
                  <c:v>6103.766929039044</c:v>
                </c:pt>
                <c:pt idx="1817">
                  <c:v>6310.4656964436217</c:v>
                </c:pt>
                <c:pt idx="1818">
                  <c:v>6489.4225869878646</c:v>
                </c:pt>
                <c:pt idx="1819">
                  <c:v>6247.1007265496501</c:v>
                </c:pt>
                <c:pt idx="1820">
                  <c:v>6249.4092017773219</c:v>
                </c:pt>
                <c:pt idx="1821">
                  <c:v>5952.7606520363297</c:v>
                </c:pt>
                <c:pt idx="1822">
                  <c:v>6174.5145777771759</c:v>
                </c:pt>
                <c:pt idx="1823">
                  <c:v>5716.0878946187677</c:v>
                </c:pt>
                <c:pt idx="1824">
                  <c:v>5289.0642269585342</c:v>
                </c:pt>
                <c:pt idx="1825">
                  <c:v>4431.785103875015</c:v>
                </c:pt>
                <c:pt idx="1826">
                  <c:v>3968.8768512197062</c:v>
                </c:pt>
                <c:pt idx="1827">
                  <c:v>3645.0792670838609</c:v>
                </c:pt>
                <c:pt idx="1828">
                  <c:v>3469.8043778384231</c:v>
                </c:pt>
                <c:pt idx="1829">
                  <c:v>3402.0734306162358</c:v>
                </c:pt>
                <c:pt idx="1830">
                  <c:v>3424.84615390317</c:v>
                </c:pt>
                <c:pt idx="1831">
                  <c:v>3710.1433557873611</c:v>
                </c:pt>
                <c:pt idx="1832">
                  <c:v>4137.4919481282304</c:v>
                </c:pt>
                <c:pt idx="1833">
                  <c:v>4446.3371230521434</c:v>
                </c:pt>
                <c:pt idx="1834">
                  <c:v>4840.8733218484595</c:v>
                </c:pt>
                <c:pt idx="1835">
                  <c:v>5507.2737053671581</c:v>
                </c:pt>
                <c:pt idx="1836">
                  <c:v>5766.4761691571339</c:v>
                </c:pt>
                <c:pt idx="1837">
                  <c:v>5922.4389596817009</c:v>
                </c:pt>
                <c:pt idx="1838">
                  <c:v>6044.7684305085804</c:v>
                </c:pt>
                <c:pt idx="1839">
                  <c:v>6113.3269652842018</c:v>
                </c:pt>
                <c:pt idx="1840">
                  <c:v>6517.5581901176311</c:v>
                </c:pt>
                <c:pt idx="1841">
                  <c:v>6353.1549619322059</c:v>
                </c:pt>
                <c:pt idx="1842">
                  <c:v>6103.9056988629472</c:v>
                </c:pt>
                <c:pt idx="1843">
                  <c:v>6350.8816111177903</c:v>
                </c:pt>
                <c:pt idx="1844">
                  <c:v>6157.6455366178452</c:v>
                </c:pt>
                <c:pt idx="1845">
                  <c:v>5969.9942700160163</c:v>
                </c:pt>
                <c:pt idx="1846">
                  <c:v>6072.8927725100511</c:v>
                </c:pt>
                <c:pt idx="1847">
                  <c:v>5711.2371376871106</c:v>
                </c:pt>
                <c:pt idx="1848">
                  <c:v>5170.2514553424962</c:v>
                </c:pt>
                <c:pt idx="1849">
                  <c:v>4631.166579770892</c:v>
                </c:pt>
                <c:pt idx="1850">
                  <c:v>4099.9071972801758</c:v>
                </c:pt>
                <c:pt idx="1851">
                  <c:v>3795.4014582182822</c:v>
                </c:pt>
                <c:pt idx="1852">
                  <c:v>3654.35153564965</c:v>
                </c:pt>
                <c:pt idx="1853">
                  <c:v>3598.8461092733819</c:v>
                </c:pt>
                <c:pt idx="1854">
                  <c:v>3332.8366423070152</c:v>
                </c:pt>
                <c:pt idx="1855">
                  <c:v>3949.6140658833701</c:v>
                </c:pt>
                <c:pt idx="1856">
                  <c:v>3886.6838335723901</c:v>
                </c:pt>
                <c:pt idx="1857">
                  <c:v>4573.772689265983</c:v>
                </c:pt>
                <c:pt idx="1858">
                  <c:v>4811.8211676900619</c:v>
                </c:pt>
                <c:pt idx="1859">
                  <c:v>5187.1389179661883</c:v>
                </c:pt>
                <c:pt idx="1860">
                  <c:v>5534.1338791168873</c:v>
                </c:pt>
                <c:pt idx="1861">
                  <c:v>6141.5253887955914</c:v>
                </c:pt>
                <c:pt idx="1862">
                  <c:v>6338.1230924373558</c:v>
                </c:pt>
                <c:pt idx="1863">
                  <c:v>6020.2310008215554</c:v>
                </c:pt>
                <c:pt idx="1864">
                  <c:v>6045.3338377225828</c:v>
                </c:pt>
                <c:pt idx="1865">
                  <c:v>6423.0550758815743</c:v>
                </c:pt>
                <c:pt idx="1866">
                  <c:v>6199.1392146574926</c:v>
                </c:pt>
                <c:pt idx="1867">
                  <c:v>6431.0038865629704</c:v>
                </c:pt>
                <c:pt idx="1868">
                  <c:v>6356.9672651151204</c:v>
                </c:pt>
                <c:pt idx="1869">
                  <c:v>5783.8901359022348</c:v>
                </c:pt>
                <c:pt idx="1870">
                  <c:v>6132.8902740074946</c:v>
                </c:pt>
                <c:pt idx="1871">
                  <c:v>5830.7523785129242</c:v>
                </c:pt>
                <c:pt idx="1872">
                  <c:v>5220.5930657466079</c:v>
                </c:pt>
                <c:pt idx="1873">
                  <c:v>4448.9845741735444</c:v>
                </c:pt>
                <c:pt idx="1874">
                  <c:v>4073.3345082540168</c:v>
                </c:pt>
                <c:pt idx="1875">
                  <c:v>3675.5237519244802</c:v>
                </c:pt>
                <c:pt idx="1876">
                  <c:v>3764.7094822730728</c:v>
                </c:pt>
                <c:pt idx="1877">
                  <c:v>3526.15637722465</c:v>
                </c:pt>
                <c:pt idx="1878">
                  <c:v>3399.8176854977901</c:v>
                </c:pt>
                <c:pt idx="1879">
                  <c:v>3516.7469403023852</c:v>
                </c:pt>
                <c:pt idx="1880">
                  <c:v>3891.314763749443</c:v>
                </c:pt>
                <c:pt idx="1881">
                  <c:v>4634.5916260613731</c:v>
                </c:pt>
                <c:pt idx="1882">
                  <c:v>4846.6460067051921</c:v>
                </c:pt>
                <c:pt idx="1883">
                  <c:v>5503.4041536600707</c:v>
                </c:pt>
                <c:pt idx="1884">
                  <c:v>5611.1549975665539</c:v>
                </c:pt>
                <c:pt idx="1885">
                  <c:v>6159.4684876000574</c:v>
                </c:pt>
                <c:pt idx="1886">
                  <c:v>6048.9000611510437</c:v>
                </c:pt>
                <c:pt idx="1887">
                  <c:v>6285.7390205216534</c:v>
                </c:pt>
                <c:pt idx="1888">
                  <c:v>6079.5608242075177</c:v>
                </c:pt>
                <c:pt idx="1889">
                  <c:v>6419.8518281174183</c:v>
                </c:pt>
                <c:pt idx="1890">
                  <c:v>6126.033231621851</c:v>
                </c:pt>
                <c:pt idx="1891">
                  <c:v>6429.4438299479016</c:v>
                </c:pt>
                <c:pt idx="1892">
                  <c:v>6172.260674547003</c:v>
                </c:pt>
                <c:pt idx="1893">
                  <c:v>5963.7927533233997</c:v>
                </c:pt>
                <c:pt idx="1894">
                  <c:v>6078.6626241935001</c:v>
                </c:pt>
                <c:pt idx="1895">
                  <c:v>5774.3310912599254</c:v>
                </c:pt>
                <c:pt idx="1896">
                  <c:v>5295.0312667223834</c:v>
                </c:pt>
                <c:pt idx="1897">
                  <c:v>4578.9224350032882</c:v>
                </c:pt>
                <c:pt idx="1898">
                  <c:v>3970.7599231347458</c:v>
                </c:pt>
                <c:pt idx="1899">
                  <c:v>3640.2500873837239</c:v>
                </c:pt>
                <c:pt idx="1900">
                  <c:v>3608.014948184305</c:v>
                </c:pt>
                <c:pt idx="1901">
                  <c:v>3686.918329101678</c:v>
                </c:pt>
                <c:pt idx="1902">
                  <c:v>3602.4341534912951</c:v>
                </c:pt>
                <c:pt idx="1903">
                  <c:v>3477.5090575576201</c:v>
                </c:pt>
                <c:pt idx="1904">
                  <c:v>4079.9379746687632</c:v>
                </c:pt>
                <c:pt idx="1905">
                  <c:v>4545.629271781504</c:v>
                </c:pt>
                <c:pt idx="1906">
                  <c:v>4919.6138237361274</c:v>
                </c:pt>
                <c:pt idx="1907">
                  <c:v>5107.0359433089361</c:v>
                </c:pt>
                <c:pt idx="1908">
                  <c:v>5532.1836173540096</c:v>
                </c:pt>
                <c:pt idx="1909">
                  <c:v>6119.0723483043967</c:v>
                </c:pt>
                <c:pt idx="1910">
                  <c:v>6161.7946618842452</c:v>
                </c:pt>
                <c:pt idx="1911">
                  <c:v>5959.0131564311814</c:v>
                </c:pt>
                <c:pt idx="1912">
                  <c:v>6232.7373437389688</c:v>
                </c:pt>
                <c:pt idx="1913">
                  <c:v>6288.3522378166954</c:v>
                </c:pt>
                <c:pt idx="1914">
                  <c:v>6320.4476465065</c:v>
                </c:pt>
                <c:pt idx="1915">
                  <c:v>6157.5680495596534</c:v>
                </c:pt>
                <c:pt idx="1916">
                  <c:v>6048.6693465234339</c:v>
                </c:pt>
                <c:pt idx="1917">
                  <c:v>5992.4265365046349</c:v>
                </c:pt>
                <c:pt idx="1918">
                  <c:v>5874.8576327248684</c:v>
                </c:pt>
                <c:pt idx="1919">
                  <c:v>5522.1519294279642</c:v>
                </c:pt>
                <c:pt idx="1920">
                  <c:v>5038.5643657157243</c:v>
                </c:pt>
                <c:pt idx="1921">
                  <c:v>4622.0507058043904</c:v>
                </c:pt>
                <c:pt idx="1922">
                  <c:v>4038.6954089870701</c:v>
                </c:pt>
                <c:pt idx="1923">
                  <c:v>3675.3154101245818</c:v>
                </c:pt>
                <c:pt idx="1924">
                  <c:v>3449.4709497511558</c:v>
                </c:pt>
                <c:pt idx="1925">
                  <c:v>3454.9183346149662</c:v>
                </c:pt>
                <c:pt idx="1926">
                  <c:v>3480.1944919030161</c:v>
                </c:pt>
                <c:pt idx="1927">
                  <c:v>3757.3852126268312</c:v>
                </c:pt>
                <c:pt idx="1928">
                  <c:v>4008.2775815409759</c:v>
                </c:pt>
                <c:pt idx="1929">
                  <c:v>4501.6439345396184</c:v>
                </c:pt>
                <c:pt idx="1930">
                  <c:v>5158.7194462088746</c:v>
                </c:pt>
                <c:pt idx="1931">
                  <c:v>5590.9593389941992</c:v>
                </c:pt>
                <c:pt idx="1932">
                  <c:v>5848.1628538241384</c:v>
                </c:pt>
                <c:pt idx="1933">
                  <c:v>6013.9265526041436</c:v>
                </c:pt>
                <c:pt idx="1934">
                  <c:v>6113.9133509247667</c:v>
                </c:pt>
                <c:pt idx="1935">
                  <c:v>5847.3993770891329</c:v>
                </c:pt>
                <c:pt idx="1936">
                  <c:v>6066.9041416266</c:v>
                </c:pt>
                <c:pt idx="1937">
                  <c:v>6376.6874820237626</c:v>
                </c:pt>
                <c:pt idx="1938">
                  <c:v>6308.1080334135204</c:v>
                </c:pt>
                <c:pt idx="1939">
                  <c:v>6516.3671297116098</c:v>
                </c:pt>
                <c:pt idx="1940">
                  <c:v>5955.7318982969327</c:v>
                </c:pt>
                <c:pt idx="1941">
                  <c:v>6041.3347121906427</c:v>
                </c:pt>
                <c:pt idx="1942">
                  <c:v>6143.4503119800074</c:v>
                </c:pt>
                <c:pt idx="1943">
                  <c:v>5705.4590756772404</c:v>
                </c:pt>
                <c:pt idx="1944">
                  <c:v>5187.8073176008074</c:v>
                </c:pt>
                <c:pt idx="1945">
                  <c:v>4639.5092983618124</c:v>
                </c:pt>
                <c:pt idx="1946">
                  <c:v>4161.6971196669529</c:v>
                </c:pt>
                <c:pt idx="1947">
                  <c:v>3666.1986738627911</c:v>
                </c:pt>
                <c:pt idx="1948">
                  <c:v>3363.6380153268951</c:v>
                </c:pt>
                <c:pt idx="1949">
                  <c:v>3573.8530957866801</c:v>
                </c:pt>
                <c:pt idx="1950">
                  <c:v>3517.6803754049752</c:v>
                </c:pt>
                <c:pt idx="1951">
                  <c:v>3716.2017494824172</c:v>
                </c:pt>
                <c:pt idx="1952">
                  <c:v>4092.4988705274282</c:v>
                </c:pt>
                <c:pt idx="1953">
                  <c:v>4591.8039261964304</c:v>
                </c:pt>
                <c:pt idx="1954">
                  <c:v>5080.8653014340534</c:v>
                </c:pt>
                <c:pt idx="1955">
                  <c:v>5320.3868795976741</c:v>
                </c:pt>
                <c:pt idx="1956">
                  <c:v>5803.2147660619248</c:v>
                </c:pt>
                <c:pt idx="1957">
                  <c:v>6121.7386522974284</c:v>
                </c:pt>
                <c:pt idx="1958">
                  <c:v>6042.4302769739434</c:v>
                </c:pt>
                <c:pt idx="1959">
                  <c:v>5979.7725236524329</c:v>
                </c:pt>
                <c:pt idx="1960">
                  <c:v>5994.0605323587251</c:v>
                </c:pt>
                <c:pt idx="1961">
                  <c:v>6179.9979092716831</c:v>
                </c:pt>
                <c:pt idx="1962">
                  <c:v>6048.5680237123524</c:v>
                </c:pt>
                <c:pt idx="1963">
                  <c:v>6163.6827581199714</c:v>
                </c:pt>
                <c:pt idx="1964">
                  <c:v>6056.5318393859334</c:v>
                </c:pt>
                <c:pt idx="1965">
                  <c:v>6003.0519409891931</c:v>
                </c:pt>
                <c:pt idx="1966">
                  <c:v>6110.1802972670803</c:v>
                </c:pt>
                <c:pt idx="1967">
                  <c:v>5798.4142974156603</c:v>
                </c:pt>
                <c:pt idx="1968">
                  <c:v>5010.8571784270944</c:v>
                </c:pt>
                <c:pt idx="1969">
                  <c:v>4499.5736006544603</c:v>
                </c:pt>
                <c:pt idx="1970">
                  <c:v>3991.0080178679318</c:v>
                </c:pt>
                <c:pt idx="1971">
                  <c:v>3726.3229435782332</c:v>
                </c:pt>
                <c:pt idx="1972">
                  <c:v>3469.6454402707081</c:v>
                </c:pt>
                <c:pt idx="1973">
                  <c:v>3669.975335515358</c:v>
                </c:pt>
                <c:pt idx="1974">
                  <c:v>3293.3163095453178</c:v>
                </c:pt>
                <c:pt idx="1975">
                  <c:v>3842.9579196046352</c:v>
                </c:pt>
                <c:pt idx="1976">
                  <c:v>3917.0992250465661</c:v>
                </c:pt>
                <c:pt idx="1977">
                  <c:v>4593.1656073355316</c:v>
                </c:pt>
                <c:pt idx="1978">
                  <c:v>5210.2704103511269</c:v>
                </c:pt>
                <c:pt idx="1979">
                  <c:v>5195.1677767553047</c:v>
                </c:pt>
                <c:pt idx="1980">
                  <c:v>5858.3143101301685</c:v>
                </c:pt>
                <c:pt idx="1981">
                  <c:v>5828.2978913094084</c:v>
                </c:pt>
                <c:pt idx="1982">
                  <c:v>5967.6800676649054</c:v>
                </c:pt>
                <c:pt idx="1983">
                  <c:v>6013.1915196978898</c:v>
                </c:pt>
                <c:pt idx="1984">
                  <c:v>5935.7874263703616</c:v>
                </c:pt>
                <c:pt idx="1985">
                  <c:v>6234.4068462190889</c:v>
                </c:pt>
                <c:pt idx="1986">
                  <c:v>6259.8424330565422</c:v>
                </c:pt>
                <c:pt idx="1987">
                  <c:v>6342.2935134768213</c:v>
                </c:pt>
                <c:pt idx="1988">
                  <c:v>6262.0433675226204</c:v>
                </c:pt>
                <c:pt idx="1989">
                  <c:v>5803.7038335273246</c:v>
                </c:pt>
                <c:pt idx="1990">
                  <c:v>5836.8468450644614</c:v>
                </c:pt>
                <c:pt idx="1991">
                  <c:v>5771.5951979991969</c:v>
                </c:pt>
                <c:pt idx="1992">
                  <c:v>5386.4212808352859</c:v>
                </c:pt>
                <c:pt idx="1993">
                  <c:v>4347.2948105735004</c:v>
                </c:pt>
                <c:pt idx="1994">
                  <c:v>4014.837231420172</c:v>
                </c:pt>
                <c:pt idx="1995">
                  <c:v>3853.3642628841262</c:v>
                </c:pt>
                <c:pt idx="1996">
                  <c:v>3369.5455015718662</c:v>
                </c:pt>
                <c:pt idx="1997">
                  <c:v>3567.7177245285479</c:v>
                </c:pt>
                <c:pt idx="1998">
                  <c:v>3349.3883022084169</c:v>
                </c:pt>
                <c:pt idx="1999">
                  <c:v>3896.4440851340441</c:v>
                </c:pt>
                <c:pt idx="2000">
                  <c:v>4063.6674415506768</c:v>
                </c:pt>
                <c:pt idx="2001">
                  <c:v>4544.6684438211842</c:v>
                </c:pt>
                <c:pt idx="2002">
                  <c:v>5213.7930851210094</c:v>
                </c:pt>
                <c:pt idx="2003">
                  <c:v>5562.0879712304704</c:v>
                </c:pt>
                <c:pt idx="2004">
                  <c:v>5617.7235222825684</c:v>
                </c:pt>
                <c:pt idx="2005">
                  <c:v>5692.0893974071396</c:v>
                </c:pt>
                <c:pt idx="2006">
                  <c:v>6006.0620301292302</c:v>
                </c:pt>
                <c:pt idx="2007">
                  <c:v>5811.0896513987409</c:v>
                </c:pt>
                <c:pt idx="2008">
                  <c:v>6077.947271900036</c:v>
                </c:pt>
                <c:pt idx="2009">
                  <c:v>6222.58161298911</c:v>
                </c:pt>
                <c:pt idx="2010">
                  <c:v>6303.3551110768858</c:v>
                </c:pt>
                <c:pt idx="2011">
                  <c:v>6341.0073054389268</c:v>
                </c:pt>
                <c:pt idx="2012">
                  <c:v>5998.1038274155944</c:v>
                </c:pt>
                <c:pt idx="2013">
                  <c:v>5781.0366559899903</c:v>
                </c:pt>
                <c:pt idx="2014">
                  <c:v>5806.6734962787395</c:v>
                </c:pt>
                <c:pt idx="2015">
                  <c:v>5754.0032841226284</c:v>
                </c:pt>
                <c:pt idx="2016">
                  <c:v>5210.5809419863499</c:v>
                </c:pt>
                <c:pt idx="2017">
                  <c:v>4235.9612984526402</c:v>
                </c:pt>
                <c:pt idx="2018">
                  <c:v>4113.6362702906954</c:v>
                </c:pt>
                <c:pt idx="2019">
                  <c:v>3558.1192519998572</c:v>
                </c:pt>
                <c:pt idx="2020">
                  <c:v>3326.1273598951352</c:v>
                </c:pt>
                <c:pt idx="2021">
                  <c:v>3444.6405371817359</c:v>
                </c:pt>
                <c:pt idx="2022">
                  <c:v>3485.6934059349878</c:v>
                </c:pt>
                <c:pt idx="2023">
                  <c:v>3696.6093612037148</c:v>
                </c:pt>
                <c:pt idx="2024">
                  <c:v>3889.3105340843181</c:v>
                </c:pt>
                <c:pt idx="2025">
                  <c:v>4407.1589878913774</c:v>
                </c:pt>
                <c:pt idx="2026">
                  <c:v>5106.5979554785717</c:v>
                </c:pt>
                <c:pt idx="2027">
                  <c:v>5321.4482555660888</c:v>
                </c:pt>
                <c:pt idx="2028">
                  <c:v>5588.3049890894044</c:v>
                </c:pt>
                <c:pt idx="2029">
                  <c:v>6042.2358391532634</c:v>
                </c:pt>
                <c:pt idx="2030">
                  <c:v>6141.0228467808847</c:v>
                </c:pt>
                <c:pt idx="2031">
                  <c:v>5877.2902157814142</c:v>
                </c:pt>
                <c:pt idx="2032">
                  <c:v>5958.4805379078307</c:v>
                </c:pt>
                <c:pt idx="2033">
                  <c:v>6300.2597733497096</c:v>
                </c:pt>
                <c:pt idx="2034">
                  <c:v>5995.506621012104</c:v>
                </c:pt>
                <c:pt idx="2035">
                  <c:v>6058.9301107593201</c:v>
                </c:pt>
                <c:pt idx="2036">
                  <c:v>5795.0109143648824</c:v>
                </c:pt>
                <c:pt idx="2037">
                  <c:v>5805.0081267270716</c:v>
                </c:pt>
                <c:pt idx="2038">
                  <c:v>5730.0866541684054</c:v>
                </c:pt>
                <c:pt idx="2039">
                  <c:v>5513.9483097606972</c:v>
                </c:pt>
                <c:pt idx="2040">
                  <c:v>4970.360813452744</c:v>
                </c:pt>
                <c:pt idx="2041">
                  <c:v>4300.5048313168327</c:v>
                </c:pt>
                <c:pt idx="2042">
                  <c:v>3732.4425931566411</c:v>
                </c:pt>
                <c:pt idx="2043">
                  <c:v>3667.8159360695399</c:v>
                </c:pt>
                <c:pt idx="2044">
                  <c:v>3593.9543793041562</c:v>
                </c:pt>
                <c:pt idx="2045">
                  <c:v>3584.809390587237</c:v>
                </c:pt>
                <c:pt idx="2046">
                  <c:v>3546.7958091448641</c:v>
                </c:pt>
                <c:pt idx="2047">
                  <c:v>3779.8398269221429</c:v>
                </c:pt>
                <c:pt idx="2048">
                  <c:v>3908.4634511669651</c:v>
                </c:pt>
                <c:pt idx="2049">
                  <c:v>4554.19402780163</c:v>
                </c:pt>
                <c:pt idx="2050">
                  <c:v>5010.5564653291231</c:v>
                </c:pt>
                <c:pt idx="2051">
                  <c:v>5486.3580566109849</c:v>
                </c:pt>
                <c:pt idx="2052">
                  <c:v>5447.8440699756957</c:v>
                </c:pt>
                <c:pt idx="2053">
                  <c:v>5751.491392724829</c:v>
                </c:pt>
                <c:pt idx="2054">
                  <c:v>6041.8015376893754</c:v>
                </c:pt>
                <c:pt idx="2055">
                  <c:v>5889.0919790895596</c:v>
                </c:pt>
                <c:pt idx="2056">
                  <c:v>5917.1966624371098</c:v>
                </c:pt>
                <c:pt idx="2057">
                  <c:v>6001.5866500987213</c:v>
                </c:pt>
                <c:pt idx="2058">
                  <c:v>6151.7995443036534</c:v>
                </c:pt>
                <c:pt idx="2059">
                  <c:v>5970.7992316936998</c:v>
                </c:pt>
                <c:pt idx="2060">
                  <c:v>5720.1308496558204</c:v>
                </c:pt>
                <c:pt idx="2061">
                  <c:v>5656.4926463482934</c:v>
                </c:pt>
                <c:pt idx="2062">
                  <c:v>5915.1204225086276</c:v>
                </c:pt>
                <c:pt idx="2063">
                  <c:v>5578.3252045824138</c:v>
                </c:pt>
                <c:pt idx="2064">
                  <c:v>5085.7203952383097</c:v>
                </c:pt>
                <c:pt idx="2065">
                  <c:v>4322.7501460389303</c:v>
                </c:pt>
                <c:pt idx="2066">
                  <c:v>4098.8470252440075</c:v>
                </c:pt>
                <c:pt idx="2067">
                  <c:v>3489.6968904510591</c:v>
                </c:pt>
                <c:pt idx="2068">
                  <c:v>3544.941176022081</c:v>
                </c:pt>
                <c:pt idx="2069">
                  <c:v>3260.2958796185999</c:v>
                </c:pt>
                <c:pt idx="2070">
                  <c:v>3394.3814172479479</c:v>
                </c:pt>
                <c:pt idx="2071">
                  <c:v>3598.8672507136998</c:v>
                </c:pt>
                <c:pt idx="2072">
                  <c:v>4020.1386535111601</c:v>
                </c:pt>
                <c:pt idx="2073">
                  <c:v>4311.3388553615296</c:v>
                </c:pt>
                <c:pt idx="2074">
                  <c:v>4860.8479076423982</c:v>
                </c:pt>
                <c:pt idx="2075">
                  <c:v>5351.8034277034903</c:v>
                </c:pt>
                <c:pt idx="2076">
                  <c:v>5345.6285038876649</c:v>
                </c:pt>
                <c:pt idx="2077">
                  <c:v>5665.5096552715104</c:v>
                </c:pt>
                <c:pt idx="2078">
                  <c:v>5983.5683330673901</c:v>
                </c:pt>
                <c:pt idx="2079">
                  <c:v>5973.7959640675399</c:v>
                </c:pt>
                <c:pt idx="2080">
                  <c:v>6167.728950529895</c:v>
                </c:pt>
                <c:pt idx="2081">
                  <c:v>5960.8536915391614</c:v>
                </c:pt>
                <c:pt idx="2082">
                  <c:v>5924.7764797294758</c:v>
                </c:pt>
                <c:pt idx="2083">
                  <c:v>5990.8359183897901</c:v>
                </c:pt>
                <c:pt idx="2084">
                  <c:v>5835.0892157970311</c:v>
                </c:pt>
                <c:pt idx="2085">
                  <c:v>5793.3894746262204</c:v>
                </c:pt>
                <c:pt idx="2086">
                  <c:v>5865.4153808384099</c:v>
                </c:pt>
                <c:pt idx="2087">
                  <c:v>5782.3644038116354</c:v>
                </c:pt>
                <c:pt idx="2088">
                  <c:v>5046.4564470295982</c:v>
                </c:pt>
                <c:pt idx="2089">
                  <c:v>4465.9138047688284</c:v>
                </c:pt>
                <c:pt idx="2090">
                  <c:v>3846.0170619409319</c:v>
                </c:pt>
                <c:pt idx="2091">
                  <c:v>3524.780535334824</c:v>
                </c:pt>
                <c:pt idx="2092">
                  <c:v>3241.8780154187612</c:v>
                </c:pt>
                <c:pt idx="2093">
                  <c:v>3261.3615403063641</c:v>
                </c:pt>
                <c:pt idx="2094">
                  <c:v>3443.8616377948538</c:v>
                </c:pt>
                <c:pt idx="2095">
                  <c:v>3706.724073086109</c:v>
                </c:pt>
                <c:pt idx="2096">
                  <c:v>4044.9001435809828</c:v>
                </c:pt>
                <c:pt idx="2097">
                  <c:v>4345.0751468066537</c:v>
                </c:pt>
                <c:pt idx="2098">
                  <c:v>5038.0368076774621</c:v>
                </c:pt>
                <c:pt idx="2099">
                  <c:v>5141.1278545206824</c:v>
                </c:pt>
                <c:pt idx="2100">
                  <c:v>5375.0023920085814</c:v>
                </c:pt>
                <c:pt idx="2101">
                  <c:v>5747.5291851601814</c:v>
                </c:pt>
                <c:pt idx="2102">
                  <c:v>5888.9814401667018</c:v>
                </c:pt>
                <c:pt idx="2103">
                  <c:v>5964.4418157862756</c:v>
                </c:pt>
                <c:pt idx="2104">
                  <c:v>5820.8390210141924</c:v>
                </c:pt>
                <c:pt idx="2105">
                  <c:v>6162.4318561257614</c:v>
                </c:pt>
                <c:pt idx="2106">
                  <c:v>5850.4896272271499</c:v>
                </c:pt>
                <c:pt idx="2107">
                  <c:v>6180.7070008274068</c:v>
                </c:pt>
                <c:pt idx="2108">
                  <c:v>5849.9218336573031</c:v>
                </c:pt>
                <c:pt idx="2109">
                  <c:v>5836.8829492294444</c:v>
                </c:pt>
                <c:pt idx="2110">
                  <c:v>5944.3025190342414</c:v>
                </c:pt>
                <c:pt idx="2111">
                  <c:v>5331.3538142426769</c:v>
                </c:pt>
                <c:pt idx="2112">
                  <c:v>5018.9386923740904</c:v>
                </c:pt>
                <c:pt idx="2113">
                  <c:v>4292.0870847222304</c:v>
                </c:pt>
                <c:pt idx="2114">
                  <c:v>3963.693168752337</c:v>
                </c:pt>
                <c:pt idx="2115">
                  <c:v>3684.5131682735559</c:v>
                </c:pt>
                <c:pt idx="2116">
                  <c:v>3424.8473982907158</c:v>
                </c:pt>
                <c:pt idx="2117">
                  <c:v>3511.0778940197802</c:v>
                </c:pt>
                <c:pt idx="2118">
                  <c:v>3468.5566008491251</c:v>
                </c:pt>
                <c:pt idx="2119">
                  <c:v>3418.9695907015562</c:v>
                </c:pt>
                <c:pt idx="2120">
                  <c:v>4011.4970951409</c:v>
                </c:pt>
                <c:pt idx="2121">
                  <c:v>4587.7236782333739</c:v>
                </c:pt>
                <c:pt idx="2122">
                  <c:v>4856.2527083559426</c:v>
                </c:pt>
                <c:pt idx="2123">
                  <c:v>5304.9294772405356</c:v>
                </c:pt>
                <c:pt idx="2124">
                  <c:v>5365.9189697625034</c:v>
                </c:pt>
                <c:pt idx="2125">
                  <c:v>5874.3346157785336</c:v>
                </c:pt>
                <c:pt idx="2126">
                  <c:v>5871.23093989683</c:v>
                </c:pt>
                <c:pt idx="2127">
                  <c:v>5836.7999848107684</c:v>
                </c:pt>
                <c:pt idx="2128">
                  <c:v>5917.5224974527246</c:v>
                </c:pt>
                <c:pt idx="2129">
                  <c:v>5998.0300668067684</c:v>
                </c:pt>
                <c:pt idx="2130">
                  <c:v>6045.3292795786419</c:v>
                </c:pt>
                <c:pt idx="2131">
                  <c:v>5928.6148498672501</c:v>
                </c:pt>
                <c:pt idx="2132">
                  <c:v>6008.1573480419856</c:v>
                </c:pt>
                <c:pt idx="2133">
                  <c:v>5831.8850833442884</c:v>
                </c:pt>
                <c:pt idx="2134">
                  <c:v>5886.0089260791883</c:v>
                </c:pt>
                <c:pt idx="2135">
                  <c:v>5638.2141969750501</c:v>
                </c:pt>
                <c:pt idx="2136">
                  <c:v>4964.3549331872</c:v>
                </c:pt>
                <c:pt idx="2137">
                  <c:v>4154.4015258018244</c:v>
                </c:pt>
                <c:pt idx="2138">
                  <c:v>3851.2848995903341</c:v>
                </c:pt>
                <c:pt idx="2139">
                  <c:v>3589.3141545200951</c:v>
                </c:pt>
                <c:pt idx="2140">
                  <c:v>3289.764912669033</c:v>
                </c:pt>
                <c:pt idx="2141">
                  <c:v>3395.2161003110191</c:v>
                </c:pt>
                <c:pt idx="2142">
                  <c:v>3146.0042324807141</c:v>
                </c:pt>
                <c:pt idx="2143">
                  <c:v>3593.6664178329202</c:v>
                </c:pt>
                <c:pt idx="2144">
                  <c:v>3975.066844784179</c:v>
                </c:pt>
                <c:pt idx="2145">
                  <c:v>4636.0909877772328</c:v>
                </c:pt>
                <c:pt idx="2146">
                  <c:v>4937.765831478232</c:v>
                </c:pt>
                <c:pt idx="2147">
                  <c:v>5262.1380429773017</c:v>
                </c:pt>
                <c:pt idx="2148">
                  <c:v>5651.3461587671154</c:v>
                </c:pt>
                <c:pt idx="2149">
                  <c:v>5937.9647987696126</c:v>
                </c:pt>
                <c:pt idx="2150">
                  <c:v>5818.0127686382284</c:v>
                </c:pt>
                <c:pt idx="2151">
                  <c:v>5991.157087328399</c:v>
                </c:pt>
                <c:pt idx="2152">
                  <c:v>5902.9232247551499</c:v>
                </c:pt>
                <c:pt idx="2153">
                  <c:v>5957.3032333988103</c:v>
                </c:pt>
                <c:pt idx="2154">
                  <c:v>6190.2383876684826</c:v>
                </c:pt>
                <c:pt idx="2155">
                  <c:v>6101.8732909957334</c:v>
                </c:pt>
                <c:pt idx="2156">
                  <c:v>5957.8890037053634</c:v>
                </c:pt>
                <c:pt idx="2157">
                  <c:v>5732.3223297051727</c:v>
                </c:pt>
                <c:pt idx="2158">
                  <c:v>5901.205959530108</c:v>
                </c:pt>
                <c:pt idx="2159">
                  <c:v>5432.3711904046304</c:v>
                </c:pt>
                <c:pt idx="2160">
                  <c:v>5099.6882037876549</c:v>
                </c:pt>
                <c:pt idx="2161">
                  <c:v>4520.9572521600776</c:v>
                </c:pt>
                <c:pt idx="2162">
                  <c:v>3741.1059315981552</c:v>
                </c:pt>
                <c:pt idx="2163">
                  <c:v>3571.503833097167</c:v>
                </c:pt>
                <c:pt idx="2164">
                  <c:v>3549.7141150216621</c:v>
                </c:pt>
                <c:pt idx="2165">
                  <c:v>3542.8971253945738</c:v>
                </c:pt>
                <c:pt idx="2166">
                  <c:v>3414.5622421454059</c:v>
                </c:pt>
                <c:pt idx="2167">
                  <c:v>3586.9528490185899</c:v>
                </c:pt>
                <c:pt idx="2168">
                  <c:v>3892.090236379152</c:v>
                </c:pt>
                <c:pt idx="2169">
                  <c:v>4458.8774013738712</c:v>
                </c:pt>
                <c:pt idx="2170">
                  <c:v>4851.3431879567861</c:v>
                </c:pt>
                <c:pt idx="2171">
                  <c:v>5225.2485587776446</c:v>
                </c:pt>
                <c:pt idx="2172">
                  <c:v>5399.9589849587301</c:v>
                </c:pt>
                <c:pt idx="2173">
                  <c:v>5625.5666248545767</c:v>
                </c:pt>
                <c:pt idx="2174">
                  <c:v>5937.5237245963744</c:v>
                </c:pt>
                <c:pt idx="2175">
                  <c:v>5856.2644262463928</c:v>
                </c:pt>
                <c:pt idx="2176">
                  <c:v>5825.5728668723814</c:v>
                </c:pt>
                <c:pt idx="2177">
                  <c:v>5741.6865580731928</c:v>
                </c:pt>
                <c:pt idx="2178">
                  <c:v>5905.3474337485104</c:v>
                </c:pt>
                <c:pt idx="2179">
                  <c:v>6146.0129725638599</c:v>
                </c:pt>
                <c:pt idx="2180">
                  <c:v>5975.9180327147678</c:v>
                </c:pt>
                <c:pt idx="2181">
                  <c:v>5706.5258781386874</c:v>
                </c:pt>
                <c:pt idx="2182">
                  <c:v>5836.0434250989874</c:v>
                </c:pt>
                <c:pt idx="2183">
                  <c:v>5471.3689444899701</c:v>
                </c:pt>
                <c:pt idx="2184">
                  <c:v>4961.024343563764</c:v>
                </c:pt>
                <c:pt idx="2185">
                  <c:v>4348.5476252563303</c:v>
                </c:pt>
                <c:pt idx="2186">
                  <c:v>3899.5150788225978</c:v>
                </c:pt>
                <c:pt idx="2187">
                  <c:v>3426.2656886469931</c:v>
                </c:pt>
                <c:pt idx="2188">
                  <c:v>3241.9303474069102</c:v>
                </c:pt>
                <c:pt idx="2189">
                  <c:v>3322.747429872551</c:v>
                </c:pt>
                <c:pt idx="2190">
                  <c:v>3521.8461166609168</c:v>
                </c:pt>
                <c:pt idx="2191">
                  <c:v>3460.2399742284269</c:v>
                </c:pt>
                <c:pt idx="2192">
                  <c:v>3944.3786695883032</c:v>
                </c:pt>
                <c:pt idx="2193">
                  <c:v>4432.9399891695684</c:v>
                </c:pt>
                <c:pt idx="2194">
                  <c:v>4882.4329009361818</c:v>
                </c:pt>
                <c:pt idx="2195">
                  <c:v>4941.1320599759101</c:v>
                </c:pt>
                <c:pt idx="2196">
                  <c:v>5511.9228362901404</c:v>
                </c:pt>
                <c:pt idx="2197">
                  <c:v>5662.7414788571614</c:v>
                </c:pt>
                <c:pt idx="2198">
                  <c:v>5654.7437276293786</c:v>
                </c:pt>
                <c:pt idx="2199">
                  <c:v>5505.8142285955419</c:v>
                </c:pt>
                <c:pt idx="2200">
                  <c:v>5948.2313888699773</c:v>
                </c:pt>
                <c:pt idx="2201">
                  <c:v>6040.7664935051453</c:v>
                </c:pt>
                <c:pt idx="2202">
                  <c:v>5960.0590479093526</c:v>
                </c:pt>
                <c:pt idx="2203">
                  <c:v>5915.4628067122503</c:v>
                </c:pt>
                <c:pt idx="2204">
                  <c:v>5877.0101512763813</c:v>
                </c:pt>
                <c:pt idx="2205">
                  <c:v>5669.1621094839447</c:v>
                </c:pt>
                <c:pt idx="2206">
                  <c:v>5784.1661237734379</c:v>
                </c:pt>
                <c:pt idx="2207">
                  <c:v>5546.9156151647539</c:v>
                </c:pt>
                <c:pt idx="2208">
                  <c:v>4933.1819278337116</c:v>
                </c:pt>
                <c:pt idx="2209">
                  <c:v>4236.2223187629334</c:v>
                </c:pt>
                <c:pt idx="2210">
                  <c:v>3819.6671956307041</c:v>
                </c:pt>
                <c:pt idx="2211">
                  <c:v>3484.3526483495448</c:v>
                </c:pt>
                <c:pt idx="2212">
                  <c:v>3360.110063679776</c:v>
                </c:pt>
                <c:pt idx="2213">
                  <c:v>3176.9421154000902</c:v>
                </c:pt>
                <c:pt idx="2214">
                  <c:v>3111.1296438609538</c:v>
                </c:pt>
                <c:pt idx="2215">
                  <c:v>3596.4246227609551</c:v>
                </c:pt>
                <c:pt idx="2216">
                  <c:v>4026.144416814981</c:v>
                </c:pt>
                <c:pt idx="2217">
                  <c:v>4140.2954116321289</c:v>
                </c:pt>
                <c:pt idx="2218">
                  <c:v>4626.6663821949842</c:v>
                </c:pt>
                <c:pt idx="2219">
                  <c:v>4995.6600455928183</c:v>
                </c:pt>
                <c:pt idx="2220">
                  <c:v>5478.2134864156933</c:v>
                </c:pt>
                <c:pt idx="2221">
                  <c:v>5756.5962264638329</c:v>
                </c:pt>
                <c:pt idx="2222">
                  <c:v>5650.2132338496349</c:v>
                </c:pt>
                <c:pt idx="2223">
                  <c:v>5544.6587240006129</c:v>
                </c:pt>
                <c:pt idx="2224">
                  <c:v>5815.3543324827251</c:v>
                </c:pt>
                <c:pt idx="2225">
                  <c:v>5861.1668310271098</c:v>
                </c:pt>
                <c:pt idx="2226">
                  <c:v>5798.9643642695701</c:v>
                </c:pt>
                <c:pt idx="2227">
                  <c:v>5991.5365485206212</c:v>
                </c:pt>
                <c:pt idx="2228">
                  <c:v>5851.0425714452158</c:v>
                </c:pt>
                <c:pt idx="2229">
                  <c:v>5490.5104450402914</c:v>
                </c:pt>
                <c:pt idx="2230">
                  <c:v>5702.4452972742583</c:v>
                </c:pt>
                <c:pt idx="2231">
                  <c:v>5346.1213301709558</c:v>
                </c:pt>
                <c:pt idx="2232">
                  <c:v>4841.7210157444761</c:v>
                </c:pt>
                <c:pt idx="2233">
                  <c:v>4122.1810270024944</c:v>
                </c:pt>
                <c:pt idx="2234">
                  <c:v>3847.374989048431</c:v>
                </c:pt>
                <c:pt idx="2235">
                  <c:v>3627.819142214375</c:v>
                </c:pt>
                <c:pt idx="2236">
                  <c:v>3518.553258359017</c:v>
                </c:pt>
                <c:pt idx="2237">
                  <c:v>3502.6558187886271</c:v>
                </c:pt>
                <c:pt idx="2238">
                  <c:v>3100.2209853301192</c:v>
                </c:pt>
                <c:pt idx="2239">
                  <c:v>3481.476337363335</c:v>
                </c:pt>
                <c:pt idx="2240">
                  <c:v>3978.3522657878489</c:v>
                </c:pt>
                <c:pt idx="2241">
                  <c:v>4217.9431548141374</c:v>
                </c:pt>
                <c:pt idx="2242">
                  <c:v>4866.2378288212294</c:v>
                </c:pt>
                <c:pt idx="2243">
                  <c:v>4923.3864986264634</c:v>
                </c:pt>
                <c:pt idx="2244">
                  <c:v>5219.0177667162307</c:v>
                </c:pt>
                <c:pt idx="2245">
                  <c:v>5812.9809680510944</c:v>
                </c:pt>
                <c:pt idx="2246">
                  <c:v>5560.6835730081339</c:v>
                </c:pt>
                <c:pt idx="2247">
                  <c:v>5576.5660575568518</c:v>
                </c:pt>
                <c:pt idx="2248">
                  <c:v>5968.6481000493659</c:v>
                </c:pt>
                <c:pt idx="2249">
                  <c:v>5941.0482011027934</c:v>
                </c:pt>
                <c:pt idx="2250">
                  <c:v>5669.1661393418999</c:v>
                </c:pt>
                <c:pt idx="2251">
                  <c:v>6026.6010063756257</c:v>
                </c:pt>
                <c:pt idx="2252">
                  <c:v>5594.909899425511</c:v>
                </c:pt>
                <c:pt idx="2253">
                  <c:v>5610.4819646790729</c:v>
                </c:pt>
                <c:pt idx="2254">
                  <c:v>5887.4491467082007</c:v>
                </c:pt>
                <c:pt idx="2255">
                  <c:v>5466.4228604774398</c:v>
                </c:pt>
                <c:pt idx="2256">
                  <c:v>5046.4292724684428</c:v>
                </c:pt>
                <c:pt idx="2257">
                  <c:v>4284.1162730272026</c:v>
                </c:pt>
                <c:pt idx="2258">
                  <c:v>3733.5420839680901</c:v>
                </c:pt>
                <c:pt idx="2259">
                  <c:v>3614.688509325043</c:v>
                </c:pt>
                <c:pt idx="2260">
                  <c:v>3311.811930501985</c:v>
                </c:pt>
                <c:pt idx="2261">
                  <c:v>3395.8900213732072</c:v>
                </c:pt>
                <c:pt idx="2262">
                  <c:v>3391.155572532783</c:v>
                </c:pt>
                <c:pt idx="2263">
                  <c:v>3617.5916740463658</c:v>
                </c:pt>
                <c:pt idx="2264">
                  <c:v>3871.3509888925241</c:v>
                </c:pt>
                <c:pt idx="2265">
                  <c:v>4231.5524556253604</c:v>
                </c:pt>
                <c:pt idx="2266">
                  <c:v>4636.0764149232564</c:v>
                </c:pt>
                <c:pt idx="2267">
                  <c:v>5182.2742707656644</c:v>
                </c:pt>
                <c:pt idx="2268">
                  <c:v>5238.6399654026454</c:v>
                </c:pt>
                <c:pt idx="2269">
                  <c:v>5673.8643732168512</c:v>
                </c:pt>
                <c:pt idx="2270">
                  <c:v>5799.3442642602731</c:v>
                </c:pt>
                <c:pt idx="2271">
                  <c:v>5713.982736363535</c:v>
                </c:pt>
                <c:pt idx="2272">
                  <c:v>5887.8345492031758</c:v>
                </c:pt>
                <c:pt idx="2273">
                  <c:v>5747.870219671674</c:v>
                </c:pt>
                <c:pt idx="2274">
                  <c:v>5642.8017344307509</c:v>
                </c:pt>
                <c:pt idx="2275">
                  <c:v>6093.5164787885533</c:v>
                </c:pt>
                <c:pt idx="2276">
                  <c:v>5742.6243693088427</c:v>
                </c:pt>
                <c:pt idx="2277">
                  <c:v>5453.8228681518704</c:v>
                </c:pt>
                <c:pt idx="2278">
                  <c:v>5664.6700802031301</c:v>
                </c:pt>
                <c:pt idx="2279">
                  <c:v>5528.1717693716419</c:v>
                </c:pt>
                <c:pt idx="2280">
                  <c:v>4713.5982818761304</c:v>
                </c:pt>
                <c:pt idx="2281">
                  <c:v>4332.0333747204586</c:v>
                </c:pt>
                <c:pt idx="2282">
                  <c:v>3849.1797645914412</c:v>
                </c:pt>
                <c:pt idx="2283">
                  <c:v>3637.4043098847101</c:v>
                </c:pt>
                <c:pt idx="2284">
                  <c:v>3186.0829617321151</c:v>
                </c:pt>
                <c:pt idx="2285">
                  <c:v>3105.7216109448041</c:v>
                </c:pt>
                <c:pt idx="2286">
                  <c:v>3078.8791509266011</c:v>
                </c:pt>
                <c:pt idx="2287">
                  <c:v>3636.5339186343099</c:v>
                </c:pt>
                <c:pt idx="2288">
                  <c:v>3908.0071019932261</c:v>
                </c:pt>
                <c:pt idx="2289">
                  <c:v>4325.1614641230653</c:v>
                </c:pt>
                <c:pt idx="2290">
                  <c:v>4935.8782735945233</c:v>
                </c:pt>
                <c:pt idx="2291">
                  <c:v>5094.9597311201615</c:v>
                </c:pt>
                <c:pt idx="2292">
                  <c:v>5238.2462860015457</c:v>
                </c:pt>
                <c:pt idx="2293">
                  <c:v>5630.5631496486249</c:v>
                </c:pt>
                <c:pt idx="2294">
                  <c:v>5661.5503703763679</c:v>
                </c:pt>
                <c:pt idx="2295">
                  <c:v>5628.844834257995</c:v>
                </c:pt>
                <c:pt idx="2296">
                  <c:v>5875.8280686868056</c:v>
                </c:pt>
                <c:pt idx="2297">
                  <c:v>5982.9061793309183</c:v>
                </c:pt>
                <c:pt idx="2298">
                  <c:v>5879.1332057081299</c:v>
                </c:pt>
                <c:pt idx="2299">
                  <c:v>5661.0288714337739</c:v>
                </c:pt>
                <c:pt idx="2300">
                  <c:v>5649.8864134543046</c:v>
                </c:pt>
                <c:pt idx="2301">
                  <c:v>5720.9412302085047</c:v>
                </c:pt>
                <c:pt idx="2302">
                  <c:v>5835.1131972529602</c:v>
                </c:pt>
                <c:pt idx="2303">
                  <c:v>5550.4995617123914</c:v>
                </c:pt>
                <c:pt idx="2304">
                  <c:v>4822.1345244300701</c:v>
                </c:pt>
                <c:pt idx="2305">
                  <c:v>4256.8574306838327</c:v>
                </c:pt>
                <c:pt idx="2306">
                  <c:v>3784.4371235931621</c:v>
                </c:pt>
                <c:pt idx="2307">
                  <c:v>3658.481184538075</c:v>
                </c:pt>
                <c:pt idx="2308">
                  <c:v>3459.1394917120451</c:v>
                </c:pt>
                <c:pt idx="2309">
                  <c:v>3116.2334424827359</c:v>
                </c:pt>
                <c:pt idx="2310">
                  <c:v>3436.5027035300582</c:v>
                </c:pt>
                <c:pt idx="2311">
                  <c:v>3671.4412508095229</c:v>
                </c:pt>
                <c:pt idx="2312">
                  <c:v>3826.8918273654622</c:v>
                </c:pt>
                <c:pt idx="2313">
                  <c:v>4509.7368022125274</c:v>
                </c:pt>
                <c:pt idx="2314">
                  <c:v>4959.8770246819822</c:v>
                </c:pt>
                <c:pt idx="2315">
                  <c:v>4958.7502479463355</c:v>
                </c:pt>
                <c:pt idx="2316">
                  <c:v>5351.4566179792082</c:v>
                </c:pt>
                <c:pt idx="2317">
                  <c:v>5631.3860102769804</c:v>
                </c:pt>
                <c:pt idx="2318">
                  <c:v>5906.3235640546754</c:v>
                </c:pt>
                <c:pt idx="2319">
                  <c:v>5725.9704123354923</c:v>
                </c:pt>
                <c:pt idx="2320">
                  <c:v>5572.087797248083</c:v>
                </c:pt>
                <c:pt idx="2321">
                  <c:v>5950.9195857851937</c:v>
                </c:pt>
                <c:pt idx="2322">
                  <c:v>5769.3181177971974</c:v>
                </c:pt>
                <c:pt idx="2323">
                  <c:v>5765.2479019739858</c:v>
                </c:pt>
                <c:pt idx="2324">
                  <c:v>5686.07924586441</c:v>
                </c:pt>
                <c:pt idx="2325">
                  <c:v>5488.8224181000924</c:v>
                </c:pt>
                <c:pt idx="2326">
                  <c:v>5470.2566852550517</c:v>
                </c:pt>
                <c:pt idx="2327">
                  <c:v>5462.2318290922631</c:v>
                </c:pt>
                <c:pt idx="2328">
                  <c:v>4855.8509547907133</c:v>
                </c:pt>
                <c:pt idx="2329">
                  <c:v>4318.2445939739164</c:v>
                </c:pt>
                <c:pt idx="2330">
                  <c:v>3934.1332981655428</c:v>
                </c:pt>
                <c:pt idx="2331">
                  <c:v>3334.373733173727</c:v>
                </c:pt>
                <c:pt idx="2332">
                  <c:v>3409.4170555911778</c:v>
                </c:pt>
                <c:pt idx="2333">
                  <c:v>3381.3740026333899</c:v>
                </c:pt>
                <c:pt idx="2334">
                  <c:v>3415.774141563134</c:v>
                </c:pt>
                <c:pt idx="2335">
                  <c:v>3582.5275543559869</c:v>
                </c:pt>
                <c:pt idx="2336">
                  <c:v>4027.291084781165</c:v>
                </c:pt>
                <c:pt idx="2337">
                  <c:v>4295.0037878911426</c:v>
                </c:pt>
                <c:pt idx="2338">
                  <c:v>4457.8762860300503</c:v>
                </c:pt>
                <c:pt idx="2339">
                  <c:v>5114.2379453887379</c:v>
                </c:pt>
                <c:pt idx="2340">
                  <c:v>5141.7287043344504</c:v>
                </c:pt>
                <c:pt idx="2341">
                  <c:v>5325.8577453666376</c:v>
                </c:pt>
                <c:pt idx="2342">
                  <c:v>5476.1076528689728</c:v>
                </c:pt>
                <c:pt idx="2343">
                  <c:v>5657.1302492619598</c:v>
                </c:pt>
                <c:pt idx="2344">
                  <c:v>5826.5665720646057</c:v>
                </c:pt>
                <c:pt idx="2345">
                  <c:v>5805.1173911673504</c:v>
                </c:pt>
                <c:pt idx="2346">
                  <c:v>5687.8493126185576</c:v>
                </c:pt>
                <c:pt idx="2347">
                  <c:v>5652.0752322272374</c:v>
                </c:pt>
                <c:pt idx="2348">
                  <c:v>5515.7600765404804</c:v>
                </c:pt>
                <c:pt idx="2349">
                  <c:v>5417.4344585437984</c:v>
                </c:pt>
                <c:pt idx="2350">
                  <c:v>5473.7153672059503</c:v>
                </c:pt>
                <c:pt idx="2351">
                  <c:v>5247.9064487161904</c:v>
                </c:pt>
                <c:pt idx="2352">
                  <c:v>4901.526368965523</c:v>
                </c:pt>
                <c:pt idx="2353">
                  <c:v>4018.9330638227311</c:v>
                </c:pt>
                <c:pt idx="2354">
                  <c:v>3888.6143875179419</c:v>
                </c:pt>
                <c:pt idx="2355">
                  <c:v>3446.064157589487</c:v>
                </c:pt>
                <c:pt idx="2356">
                  <c:v>3244.3495327501282</c:v>
                </c:pt>
                <c:pt idx="2357">
                  <c:v>3123.0128681127349</c:v>
                </c:pt>
                <c:pt idx="2358">
                  <c:v>3124.7099882861212</c:v>
                </c:pt>
                <c:pt idx="2359">
                  <c:v>3532.9389631988452</c:v>
                </c:pt>
                <c:pt idx="2360">
                  <c:v>3720.099009030866</c:v>
                </c:pt>
                <c:pt idx="2361">
                  <c:v>4234.7328906330486</c:v>
                </c:pt>
                <c:pt idx="2362">
                  <c:v>4502.0338720811906</c:v>
                </c:pt>
                <c:pt idx="2363">
                  <c:v>4859.4536431800061</c:v>
                </c:pt>
                <c:pt idx="2364">
                  <c:v>5145.6992428352751</c:v>
                </c:pt>
                <c:pt idx="2365">
                  <c:v>5492.3328763540658</c:v>
                </c:pt>
                <c:pt idx="2366">
                  <c:v>5580.8878450427856</c:v>
                </c:pt>
                <c:pt idx="2367">
                  <c:v>5766.2628958581536</c:v>
                </c:pt>
                <c:pt idx="2368">
                  <c:v>5740.9127426591203</c:v>
                </c:pt>
                <c:pt idx="2369">
                  <c:v>5686.8549486611128</c:v>
                </c:pt>
                <c:pt idx="2370">
                  <c:v>5517.6066629960624</c:v>
                </c:pt>
                <c:pt idx="2371">
                  <c:v>5838.4528987636249</c:v>
                </c:pt>
                <c:pt idx="2372">
                  <c:v>5507.6700705203202</c:v>
                </c:pt>
                <c:pt idx="2373">
                  <c:v>5547.3806666414976</c:v>
                </c:pt>
                <c:pt idx="2374">
                  <c:v>5510.6143305423748</c:v>
                </c:pt>
                <c:pt idx="2375">
                  <c:v>5037.7240874693834</c:v>
                </c:pt>
                <c:pt idx="2376">
                  <c:v>4682.0582414190148</c:v>
                </c:pt>
                <c:pt idx="2377">
                  <c:v>4270.3008149617854</c:v>
                </c:pt>
                <c:pt idx="2378">
                  <c:v>3805.0585620370148</c:v>
                </c:pt>
                <c:pt idx="2379">
                  <c:v>3574.665704910451</c:v>
                </c:pt>
                <c:pt idx="2380">
                  <c:v>3370.8137489601618</c:v>
                </c:pt>
                <c:pt idx="2381">
                  <c:v>3293.07756072044</c:v>
                </c:pt>
                <c:pt idx="2382">
                  <c:v>3261.7124588656252</c:v>
                </c:pt>
                <c:pt idx="2383">
                  <c:v>3385.0327633250672</c:v>
                </c:pt>
                <c:pt idx="2384">
                  <c:v>3844.6583563162608</c:v>
                </c:pt>
                <c:pt idx="2385">
                  <c:v>4260.668241082215</c:v>
                </c:pt>
                <c:pt idx="2386">
                  <c:v>4672.0424431427246</c:v>
                </c:pt>
                <c:pt idx="2387">
                  <c:v>5082.83275008499</c:v>
                </c:pt>
                <c:pt idx="2388">
                  <c:v>5309.1718472577622</c:v>
                </c:pt>
                <c:pt idx="2389">
                  <c:v>5671.0361319743624</c:v>
                </c:pt>
                <c:pt idx="2390">
                  <c:v>5564.6817016917403</c:v>
                </c:pt>
                <c:pt idx="2391">
                  <c:v>5607.6554745975463</c:v>
                </c:pt>
                <c:pt idx="2392">
                  <c:v>5485.9708197622394</c:v>
                </c:pt>
                <c:pt idx="2393">
                  <c:v>5740.24191371085</c:v>
                </c:pt>
                <c:pt idx="2394">
                  <c:v>5642.2331597817911</c:v>
                </c:pt>
                <c:pt idx="2395">
                  <c:v>5916.3116538938839</c:v>
                </c:pt>
                <c:pt idx="2396">
                  <c:v>5784.9820307853224</c:v>
                </c:pt>
                <c:pt idx="2397">
                  <c:v>5412.1336906336264</c:v>
                </c:pt>
                <c:pt idx="2398">
                  <c:v>5519.70854154674</c:v>
                </c:pt>
                <c:pt idx="2399">
                  <c:v>5302.8612672557256</c:v>
                </c:pt>
                <c:pt idx="2400">
                  <c:v>4628.6001649405925</c:v>
                </c:pt>
                <c:pt idx="2401">
                  <c:v>3996.9052449638561</c:v>
                </c:pt>
                <c:pt idx="2402">
                  <c:v>3800.8531829855551</c:v>
                </c:pt>
                <c:pt idx="2403">
                  <c:v>3352.7140809782031</c:v>
                </c:pt>
                <c:pt idx="2404">
                  <c:v>3065.1639197676291</c:v>
                </c:pt>
                <c:pt idx="2405">
                  <c:v>3327.006813170015</c:v>
                </c:pt>
                <c:pt idx="2406">
                  <c:v>3245.4402518083448</c:v>
                </c:pt>
                <c:pt idx="2407">
                  <c:v>3349.6298975290802</c:v>
                </c:pt>
                <c:pt idx="2408">
                  <c:v>3752.52989294702</c:v>
                </c:pt>
                <c:pt idx="2409">
                  <c:v>4227.504589423701</c:v>
                </c:pt>
                <c:pt idx="2410">
                  <c:v>4809.3736976358141</c:v>
                </c:pt>
                <c:pt idx="2411">
                  <c:v>4970.0284438005883</c:v>
                </c:pt>
                <c:pt idx="2412">
                  <c:v>5028.0408992934445</c:v>
                </c:pt>
                <c:pt idx="2413">
                  <c:v>5301.7457791884044</c:v>
                </c:pt>
                <c:pt idx="2414">
                  <c:v>5401.6752814762231</c:v>
                </c:pt>
                <c:pt idx="2415">
                  <c:v>5587.1800793465309</c:v>
                </c:pt>
                <c:pt idx="2416">
                  <c:v>5594.5854764373444</c:v>
                </c:pt>
                <c:pt idx="2417">
                  <c:v>5529.4545923131354</c:v>
                </c:pt>
                <c:pt idx="2418">
                  <c:v>5498.8123921240694</c:v>
                </c:pt>
                <c:pt idx="2419">
                  <c:v>5746.5193926108896</c:v>
                </c:pt>
                <c:pt idx="2420">
                  <c:v>5428.4789825402167</c:v>
                </c:pt>
                <c:pt idx="2421">
                  <c:v>5596.8966817975461</c:v>
                </c:pt>
                <c:pt idx="2422">
                  <c:v>5601.3097619273303</c:v>
                </c:pt>
                <c:pt idx="2423">
                  <c:v>5453.4255237423304</c:v>
                </c:pt>
                <c:pt idx="2424">
                  <c:v>4769.2598304160101</c:v>
                </c:pt>
                <c:pt idx="2425">
                  <c:v>4001.3415528088931</c:v>
                </c:pt>
                <c:pt idx="2426">
                  <c:v>3575.5955129967401</c:v>
                </c:pt>
                <c:pt idx="2427">
                  <c:v>3540.2651910072568</c:v>
                </c:pt>
                <c:pt idx="2428">
                  <c:v>3378.2437499009811</c:v>
                </c:pt>
                <c:pt idx="2429">
                  <c:v>3250.5174958191819</c:v>
                </c:pt>
                <c:pt idx="2430">
                  <c:v>3113.232306619112</c:v>
                </c:pt>
                <c:pt idx="2431">
                  <c:v>3649.727367268516</c:v>
                </c:pt>
                <c:pt idx="2432">
                  <c:v>3825.8566677855852</c:v>
                </c:pt>
                <c:pt idx="2433">
                  <c:v>4366.6415777823831</c:v>
                </c:pt>
                <c:pt idx="2434">
                  <c:v>4802.7236498584734</c:v>
                </c:pt>
                <c:pt idx="2435">
                  <c:v>5097.1254511000034</c:v>
                </c:pt>
                <c:pt idx="2436">
                  <c:v>5187.3147732893858</c:v>
                </c:pt>
                <c:pt idx="2437">
                  <c:v>5492.0698439625212</c:v>
                </c:pt>
                <c:pt idx="2438">
                  <c:v>5422.7750847785719</c:v>
                </c:pt>
                <c:pt idx="2439">
                  <c:v>5351.6598968171866</c:v>
                </c:pt>
                <c:pt idx="2440">
                  <c:v>5398.9046017050614</c:v>
                </c:pt>
                <c:pt idx="2441">
                  <c:v>5671.4288150589973</c:v>
                </c:pt>
                <c:pt idx="2442">
                  <c:v>5721.3233582036246</c:v>
                </c:pt>
                <c:pt idx="2443">
                  <c:v>5531.8542751203904</c:v>
                </c:pt>
                <c:pt idx="2444">
                  <c:v>5422.0413025619901</c:v>
                </c:pt>
                <c:pt idx="2445">
                  <c:v>5583.1686128421516</c:v>
                </c:pt>
                <c:pt idx="2446">
                  <c:v>5603.9514505798643</c:v>
                </c:pt>
                <c:pt idx="2447">
                  <c:v>5351.2673980215004</c:v>
                </c:pt>
                <c:pt idx="2448">
                  <c:v>4862.6124003351124</c:v>
                </c:pt>
                <c:pt idx="2449">
                  <c:v>4156.5349379898298</c:v>
                </c:pt>
                <c:pt idx="2450">
                  <c:v>3586.042409566714</c:v>
                </c:pt>
                <c:pt idx="2451">
                  <c:v>3533.5292418583981</c:v>
                </c:pt>
                <c:pt idx="2452">
                  <c:v>3331.1939183339359</c:v>
                </c:pt>
                <c:pt idx="2453">
                  <c:v>3077.7469014367061</c:v>
                </c:pt>
                <c:pt idx="2454">
                  <c:v>3278.3986512602601</c:v>
                </c:pt>
                <c:pt idx="2455">
                  <c:v>3511.6030525255519</c:v>
                </c:pt>
                <c:pt idx="2456">
                  <c:v>3661.2184057825762</c:v>
                </c:pt>
                <c:pt idx="2457">
                  <c:v>4395.3072737335024</c:v>
                </c:pt>
                <c:pt idx="2458">
                  <c:v>4692.7152426671482</c:v>
                </c:pt>
                <c:pt idx="2459">
                  <c:v>4767.9455383183094</c:v>
                </c:pt>
                <c:pt idx="2460">
                  <c:v>5198.3143421468376</c:v>
                </c:pt>
                <c:pt idx="2461">
                  <c:v>5330.9301695034719</c:v>
                </c:pt>
                <c:pt idx="2462">
                  <c:v>5603.5698502192627</c:v>
                </c:pt>
                <c:pt idx="2463">
                  <c:v>5353.9800870311674</c:v>
                </c:pt>
                <c:pt idx="2464">
                  <c:v>5618.2282650133102</c:v>
                </c:pt>
                <c:pt idx="2465">
                  <c:v>5437.556404205513</c:v>
                </c:pt>
                <c:pt idx="2466">
                  <c:v>5737.0648755439224</c:v>
                </c:pt>
                <c:pt idx="2467">
                  <c:v>5464.8637468443994</c:v>
                </c:pt>
                <c:pt idx="2468">
                  <c:v>5594.3781896337023</c:v>
                </c:pt>
                <c:pt idx="2469">
                  <c:v>5381.3719491130814</c:v>
                </c:pt>
                <c:pt idx="2470">
                  <c:v>5367.2877421338353</c:v>
                </c:pt>
                <c:pt idx="2471">
                  <c:v>5235.2498569889995</c:v>
                </c:pt>
                <c:pt idx="2472">
                  <c:v>4637.6867825931631</c:v>
                </c:pt>
                <c:pt idx="2473">
                  <c:v>3916.1875225858612</c:v>
                </c:pt>
                <c:pt idx="2474">
                  <c:v>3706.5968767308582</c:v>
                </c:pt>
                <c:pt idx="2475">
                  <c:v>3414.0395628198612</c:v>
                </c:pt>
                <c:pt idx="2476">
                  <c:v>3367.9240581059771</c:v>
                </c:pt>
                <c:pt idx="2477">
                  <c:v>3235.6331923337798</c:v>
                </c:pt>
                <c:pt idx="2478">
                  <c:v>3163.6757908138861</c:v>
                </c:pt>
                <c:pt idx="2479">
                  <c:v>3417.4199945851979</c:v>
                </c:pt>
                <c:pt idx="2480">
                  <c:v>3903.6751643122711</c:v>
                </c:pt>
                <c:pt idx="2481">
                  <c:v>4482.2132110865723</c:v>
                </c:pt>
                <c:pt idx="2482">
                  <c:v>4562.2312784857722</c:v>
                </c:pt>
                <c:pt idx="2483">
                  <c:v>4968.2603754881557</c:v>
                </c:pt>
                <c:pt idx="2484">
                  <c:v>5101.9097379488903</c:v>
                </c:pt>
                <c:pt idx="2485">
                  <c:v>5229.900099682377</c:v>
                </c:pt>
                <c:pt idx="2486">
                  <c:v>5484.9270586626926</c:v>
                </c:pt>
                <c:pt idx="2487">
                  <c:v>5627.8513279108147</c:v>
                </c:pt>
                <c:pt idx="2488">
                  <c:v>5532.5631751018454</c:v>
                </c:pt>
                <c:pt idx="2489">
                  <c:v>5559.3862289949402</c:v>
                </c:pt>
                <c:pt idx="2490">
                  <c:v>5532.6822789160124</c:v>
                </c:pt>
                <c:pt idx="2491">
                  <c:v>5851.2053990200566</c:v>
                </c:pt>
                <c:pt idx="2492">
                  <c:v>5465.2656793807319</c:v>
                </c:pt>
                <c:pt idx="2493">
                  <c:v>5429.424019495852</c:v>
                </c:pt>
                <c:pt idx="2494">
                  <c:v>5431.3255328451414</c:v>
                </c:pt>
                <c:pt idx="2495">
                  <c:v>5213.0778225300601</c:v>
                </c:pt>
                <c:pt idx="2496">
                  <c:v>4749.8302374466484</c:v>
                </c:pt>
                <c:pt idx="2497">
                  <c:v>4225.2668351512302</c:v>
                </c:pt>
                <c:pt idx="2498">
                  <c:v>3467.2150404996091</c:v>
                </c:pt>
                <c:pt idx="2499">
                  <c:v>3340.3688463580238</c:v>
                </c:pt>
                <c:pt idx="2500">
                  <c:v>3181.0250627601258</c:v>
                </c:pt>
                <c:pt idx="2501">
                  <c:v>3159.5577120632929</c:v>
                </c:pt>
                <c:pt idx="2502">
                  <c:v>3149.3644787075432</c:v>
                </c:pt>
                <c:pt idx="2503">
                  <c:v>3412.7227826605999</c:v>
                </c:pt>
                <c:pt idx="2504">
                  <c:v>3649.377394838561</c:v>
                </c:pt>
                <c:pt idx="2505">
                  <c:v>4205.304426240029</c:v>
                </c:pt>
                <c:pt idx="2506">
                  <c:v>4480.067338868249</c:v>
                </c:pt>
                <c:pt idx="2507">
                  <c:v>4925.3476123656883</c:v>
                </c:pt>
                <c:pt idx="2508">
                  <c:v>5307.2155773177819</c:v>
                </c:pt>
                <c:pt idx="2509">
                  <c:v>5295.79354955908</c:v>
                </c:pt>
                <c:pt idx="2510">
                  <c:v>5504.0473006412894</c:v>
                </c:pt>
                <c:pt idx="2511">
                  <c:v>5529.5661000370528</c:v>
                </c:pt>
                <c:pt idx="2512">
                  <c:v>5388.8987950619858</c:v>
                </c:pt>
                <c:pt idx="2513">
                  <c:v>5434.0390498750248</c:v>
                </c:pt>
                <c:pt idx="2514">
                  <c:v>5445.6362003758122</c:v>
                </c:pt>
                <c:pt idx="2515">
                  <c:v>5677.3633250994644</c:v>
                </c:pt>
                <c:pt idx="2516">
                  <c:v>5359.3790662710353</c:v>
                </c:pt>
                <c:pt idx="2517">
                  <c:v>5335.4107446450034</c:v>
                </c:pt>
                <c:pt idx="2518">
                  <c:v>5312.3829337569696</c:v>
                </c:pt>
                <c:pt idx="2519">
                  <c:v>5019.5004722024314</c:v>
                </c:pt>
                <c:pt idx="2520">
                  <c:v>4402.9203801389494</c:v>
                </c:pt>
                <c:pt idx="2521">
                  <c:v>3887.530900636867</c:v>
                </c:pt>
                <c:pt idx="2522">
                  <c:v>3589.8265279406419</c:v>
                </c:pt>
                <c:pt idx="2523">
                  <c:v>3420.9740216002001</c:v>
                </c:pt>
                <c:pt idx="2524">
                  <c:v>3221.9926309384268</c:v>
                </c:pt>
                <c:pt idx="2525">
                  <c:v>3180.6136002494118</c:v>
                </c:pt>
                <c:pt idx="2526">
                  <c:v>3116.0560836714658</c:v>
                </c:pt>
                <c:pt idx="2527">
                  <c:v>3149.8458257822799</c:v>
                </c:pt>
                <c:pt idx="2528">
                  <c:v>3857.8455541082772</c:v>
                </c:pt>
                <c:pt idx="2529">
                  <c:v>4346.697175396389</c:v>
                </c:pt>
                <c:pt idx="2530">
                  <c:v>4777.3416709355024</c:v>
                </c:pt>
                <c:pt idx="2531">
                  <c:v>4693.4267547435838</c:v>
                </c:pt>
                <c:pt idx="2532">
                  <c:v>5096.9793997757724</c:v>
                </c:pt>
                <c:pt idx="2533">
                  <c:v>5281.3119966702043</c:v>
                </c:pt>
                <c:pt idx="2534">
                  <c:v>5420.7811086452939</c:v>
                </c:pt>
                <c:pt idx="2535">
                  <c:v>5158.8022856020834</c:v>
                </c:pt>
                <c:pt idx="2536">
                  <c:v>5571.5174675532144</c:v>
                </c:pt>
                <c:pt idx="2537">
                  <c:v>5479.0919975883025</c:v>
                </c:pt>
                <c:pt idx="2538">
                  <c:v>5573.1341177200784</c:v>
                </c:pt>
                <c:pt idx="2539">
                  <c:v>5701.0671854669954</c:v>
                </c:pt>
                <c:pt idx="2540">
                  <c:v>5519.8993366941404</c:v>
                </c:pt>
                <c:pt idx="2541">
                  <c:v>5134.564566588313</c:v>
                </c:pt>
                <c:pt idx="2542">
                  <c:v>5243.2226830865102</c:v>
                </c:pt>
                <c:pt idx="2543">
                  <c:v>5263.6921693020859</c:v>
                </c:pt>
                <c:pt idx="2544">
                  <c:v>4620.1694828080972</c:v>
                </c:pt>
                <c:pt idx="2545">
                  <c:v>4001.1307174825652</c:v>
                </c:pt>
                <c:pt idx="2546">
                  <c:v>3778.264765325704</c:v>
                </c:pt>
                <c:pt idx="2547">
                  <c:v>3516.9514173538751</c:v>
                </c:pt>
                <c:pt idx="2548">
                  <c:v>3363.26781684466</c:v>
                </c:pt>
                <c:pt idx="2549">
                  <c:v>3073.396761575641</c:v>
                </c:pt>
                <c:pt idx="2550">
                  <c:v>3296.4566521614902</c:v>
                </c:pt>
                <c:pt idx="2551">
                  <c:v>3378.5545449222509</c:v>
                </c:pt>
                <c:pt idx="2552">
                  <c:v>3770.7925910248168</c:v>
                </c:pt>
                <c:pt idx="2553">
                  <c:v>4060.1202874943201</c:v>
                </c:pt>
                <c:pt idx="2554">
                  <c:v>4775.5482612676196</c:v>
                </c:pt>
                <c:pt idx="2555">
                  <c:v>4831.3015794135463</c:v>
                </c:pt>
                <c:pt idx="2556">
                  <c:v>5241.7902871448077</c:v>
                </c:pt>
                <c:pt idx="2557">
                  <c:v>5396.3424319802234</c:v>
                </c:pt>
                <c:pt idx="2558">
                  <c:v>5230.7707531632304</c:v>
                </c:pt>
                <c:pt idx="2559">
                  <c:v>5172.0410312693002</c:v>
                </c:pt>
                <c:pt idx="2560">
                  <c:v>5232.6062771968654</c:v>
                </c:pt>
                <c:pt idx="2561">
                  <c:v>5567.4864066201762</c:v>
                </c:pt>
                <c:pt idx="2562">
                  <c:v>5353.3922611995304</c:v>
                </c:pt>
                <c:pt idx="2563">
                  <c:v>5446.2702362970904</c:v>
                </c:pt>
                <c:pt idx="2564">
                  <c:v>5419.4327808623366</c:v>
                </c:pt>
                <c:pt idx="2565">
                  <c:v>5106.6261985621859</c:v>
                </c:pt>
                <c:pt idx="2566">
                  <c:v>5471.1167471314302</c:v>
                </c:pt>
                <c:pt idx="2567">
                  <c:v>5108.0367188626205</c:v>
                </c:pt>
                <c:pt idx="2568">
                  <c:v>4777.9044096316848</c:v>
                </c:pt>
                <c:pt idx="2569">
                  <c:v>3866.287691697753</c:v>
                </c:pt>
                <c:pt idx="2570">
                  <c:v>3662.9974888728102</c:v>
                </c:pt>
                <c:pt idx="2571">
                  <c:v>3599.458551921708</c:v>
                </c:pt>
                <c:pt idx="2572">
                  <c:v>3338.265319709004</c:v>
                </c:pt>
                <c:pt idx="2573">
                  <c:v>3287.4580096213622</c:v>
                </c:pt>
                <c:pt idx="2574">
                  <c:v>3256.7290686501501</c:v>
                </c:pt>
                <c:pt idx="2575">
                  <c:v>3162.8930928509499</c:v>
                </c:pt>
                <c:pt idx="2576">
                  <c:v>3946.2181452661739</c:v>
                </c:pt>
                <c:pt idx="2577">
                  <c:v>4307.0707004327187</c:v>
                </c:pt>
                <c:pt idx="2578">
                  <c:v>4623.3841658259844</c:v>
                </c:pt>
                <c:pt idx="2579">
                  <c:v>4976.876291956185</c:v>
                </c:pt>
                <c:pt idx="2580">
                  <c:v>5071.9258434977928</c:v>
                </c:pt>
                <c:pt idx="2581">
                  <c:v>5359.5778323297527</c:v>
                </c:pt>
                <c:pt idx="2582">
                  <c:v>5437.7042597518484</c:v>
                </c:pt>
                <c:pt idx="2583">
                  <c:v>5483.6419529802524</c:v>
                </c:pt>
                <c:pt idx="2584">
                  <c:v>5322.4222158417042</c:v>
                </c:pt>
                <c:pt idx="2585">
                  <c:v>5623.7873749864293</c:v>
                </c:pt>
                <c:pt idx="2586">
                  <c:v>5493.559965462232</c:v>
                </c:pt>
                <c:pt idx="2587">
                  <c:v>5627.3306600466149</c:v>
                </c:pt>
                <c:pt idx="2588">
                  <c:v>5334.4590909948638</c:v>
                </c:pt>
                <c:pt idx="2589">
                  <c:v>5119.81636666129</c:v>
                </c:pt>
                <c:pt idx="2590">
                  <c:v>5117.015158823875</c:v>
                </c:pt>
                <c:pt idx="2591">
                  <c:v>4969.0464356504244</c:v>
                </c:pt>
                <c:pt idx="2592">
                  <c:v>4544.5824527226596</c:v>
                </c:pt>
                <c:pt idx="2593">
                  <c:v>4212.4200872103374</c:v>
                </c:pt>
                <c:pt idx="2594">
                  <c:v>3710.537093908531</c:v>
                </c:pt>
                <c:pt idx="2595">
                  <c:v>3511.9999871050759</c:v>
                </c:pt>
                <c:pt idx="2596">
                  <c:v>3189.3565879476282</c:v>
                </c:pt>
                <c:pt idx="2597">
                  <c:v>3008.395244451262</c:v>
                </c:pt>
                <c:pt idx="2598">
                  <c:v>3037.6499099635112</c:v>
                </c:pt>
                <c:pt idx="2599">
                  <c:v>3468.1884277809158</c:v>
                </c:pt>
                <c:pt idx="2600">
                  <c:v>3586.93985400057</c:v>
                </c:pt>
                <c:pt idx="2601">
                  <c:v>4348.5447384715844</c:v>
                </c:pt>
                <c:pt idx="2602">
                  <c:v>4626.81079353121</c:v>
                </c:pt>
                <c:pt idx="2603">
                  <c:v>4713.25766632461</c:v>
                </c:pt>
                <c:pt idx="2604">
                  <c:v>4956.4046042062864</c:v>
                </c:pt>
                <c:pt idx="2605">
                  <c:v>5423.1180022619883</c:v>
                </c:pt>
                <c:pt idx="2606">
                  <c:v>5471.9741071190092</c:v>
                </c:pt>
                <c:pt idx="2607">
                  <c:v>5350.9761813761525</c:v>
                </c:pt>
                <c:pt idx="2608">
                  <c:v>5384.7472106208515</c:v>
                </c:pt>
                <c:pt idx="2609">
                  <c:v>5501.12298459056</c:v>
                </c:pt>
                <c:pt idx="2610">
                  <c:v>5711.2343791713656</c:v>
                </c:pt>
                <c:pt idx="2611">
                  <c:v>5618.2995082233238</c:v>
                </c:pt>
                <c:pt idx="2612">
                  <c:v>5453.0990387814454</c:v>
                </c:pt>
                <c:pt idx="2613">
                  <c:v>5163.506889665211</c:v>
                </c:pt>
                <c:pt idx="2614">
                  <c:v>5376.3846522464637</c:v>
                </c:pt>
                <c:pt idx="2615">
                  <c:v>5218.6890883406504</c:v>
                </c:pt>
                <c:pt idx="2616">
                  <c:v>4545.3535251971234</c:v>
                </c:pt>
                <c:pt idx="2617">
                  <c:v>3811.3772562644481</c:v>
                </c:pt>
                <c:pt idx="2618">
                  <c:v>3580.1817261039851</c:v>
                </c:pt>
                <c:pt idx="2619">
                  <c:v>3400.0933141388532</c:v>
                </c:pt>
                <c:pt idx="2620">
                  <c:v>3228.9375748150951</c:v>
                </c:pt>
                <c:pt idx="2621">
                  <c:v>3205.562446450188</c:v>
                </c:pt>
                <c:pt idx="2622">
                  <c:v>3443.3287517839449</c:v>
                </c:pt>
                <c:pt idx="2623">
                  <c:v>3573.753435739668</c:v>
                </c:pt>
                <c:pt idx="2624">
                  <c:v>3646.6433499118211</c:v>
                </c:pt>
                <c:pt idx="2625">
                  <c:v>4206.4839801163971</c:v>
                </c:pt>
                <c:pt idx="2626">
                  <c:v>4778.3255018346026</c:v>
                </c:pt>
                <c:pt idx="2627">
                  <c:v>4730.6417172509346</c:v>
                </c:pt>
                <c:pt idx="2628">
                  <c:v>4843.8236414653447</c:v>
                </c:pt>
                <c:pt idx="2629">
                  <c:v>5427.7961186125658</c:v>
                </c:pt>
                <c:pt idx="2630">
                  <c:v>5499.2113437814933</c:v>
                </c:pt>
                <c:pt idx="2631">
                  <c:v>5623.1307858728414</c:v>
                </c:pt>
                <c:pt idx="2632">
                  <c:v>5356.9962217812899</c:v>
                </c:pt>
                <c:pt idx="2633">
                  <c:v>5253.9745664991133</c:v>
                </c:pt>
                <c:pt idx="2634">
                  <c:v>5375.2163943082787</c:v>
                </c:pt>
                <c:pt idx="2635">
                  <c:v>5540.6814936293022</c:v>
                </c:pt>
                <c:pt idx="2636">
                  <c:v>5652.7671694682758</c:v>
                </c:pt>
                <c:pt idx="2637">
                  <c:v>5188.2874525882398</c:v>
                </c:pt>
                <c:pt idx="2638">
                  <c:v>5237.5392779170616</c:v>
                </c:pt>
                <c:pt idx="2639">
                  <c:v>5297.1150034681259</c:v>
                </c:pt>
                <c:pt idx="2640">
                  <c:v>4856.4222999878557</c:v>
                </c:pt>
                <c:pt idx="2641">
                  <c:v>3888.6171555893129</c:v>
                </c:pt>
                <c:pt idx="2642">
                  <c:v>3481.5129971082401</c:v>
                </c:pt>
                <c:pt idx="2643">
                  <c:v>3483.4858206187191</c:v>
                </c:pt>
                <c:pt idx="2644">
                  <c:v>3225.457136485416</c:v>
                </c:pt>
                <c:pt idx="2645">
                  <c:v>3246.3231579920439</c:v>
                </c:pt>
                <c:pt idx="2646">
                  <c:v>3364.0678831703822</c:v>
                </c:pt>
                <c:pt idx="2647">
                  <c:v>3194.7110980958928</c:v>
                </c:pt>
                <c:pt idx="2648">
                  <c:v>3882.4263504206351</c:v>
                </c:pt>
                <c:pt idx="2649">
                  <c:v>4218.051900630242</c:v>
                </c:pt>
                <c:pt idx="2650">
                  <c:v>4747.3802203259056</c:v>
                </c:pt>
                <c:pt idx="2651">
                  <c:v>5012.6353268193734</c:v>
                </c:pt>
                <c:pt idx="2652">
                  <c:v>5299.0778801322203</c:v>
                </c:pt>
                <c:pt idx="2653">
                  <c:v>5493.9878966056976</c:v>
                </c:pt>
                <c:pt idx="2654">
                  <c:v>5330.9816401076414</c:v>
                </c:pt>
                <c:pt idx="2655">
                  <c:v>5276.8040351408908</c:v>
                </c:pt>
                <c:pt idx="2656">
                  <c:v>5460.4126091042544</c:v>
                </c:pt>
                <c:pt idx="2657">
                  <c:v>5638.2545016242502</c:v>
                </c:pt>
                <c:pt idx="2658">
                  <c:v>5264.1377728229354</c:v>
                </c:pt>
                <c:pt idx="2659">
                  <c:v>5441.6455320487084</c:v>
                </c:pt>
                <c:pt idx="2660">
                  <c:v>5326.4697837950434</c:v>
                </c:pt>
                <c:pt idx="2661">
                  <c:v>5517.7341718675934</c:v>
                </c:pt>
                <c:pt idx="2662">
                  <c:v>5501.3559040354448</c:v>
                </c:pt>
                <c:pt idx="2663">
                  <c:v>5214.5022590231101</c:v>
                </c:pt>
                <c:pt idx="2664">
                  <c:v>4695.5047491947234</c:v>
                </c:pt>
                <c:pt idx="2665">
                  <c:v>3925.924291967623</c:v>
                </c:pt>
                <c:pt idx="2666">
                  <c:v>3771.3669338587538</c:v>
                </c:pt>
                <c:pt idx="2667">
                  <c:v>3370.6081242689052</c:v>
                </c:pt>
                <c:pt idx="2668">
                  <c:v>3346.4005398523732</c:v>
                </c:pt>
                <c:pt idx="2669">
                  <c:v>3053.9046341886192</c:v>
                </c:pt>
                <c:pt idx="2670">
                  <c:v>2961.8712966432722</c:v>
                </c:pt>
                <c:pt idx="2671">
                  <c:v>3304.0433976814802</c:v>
                </c:pt>
                <c:pt idx="2672">
                  <c:v>3966.0640052674921</c:v>
                </c:pt>
                <c:pt idx="2673">
                  <c:v>4182.9244141676454</c:v>
                </c:pt>
                <c:pt idx="2674">
                  <c:v>4486.6382511838756</c:v>
                </c:pt>
                <c:pt idx="2675">
                  <c:v>5031.1585506079118</c:v>
                </c:pt>
                <c:pt idx="2676">
                  <c:v>4876.6313740000742</c:v>
                </c:pt>
                <c:pt idx="2677">
                  <c:v>5180.1137000818844</c:v>
                </c:pt>
                <c:pt idx="2678">
                  <c:v>5464.7155956671413</c:v>
                </c:pt>
                <c:pt idx="2679">
                  <c:v>5269.798497098669</c:v>
                </c:pt>
                <c:pt idx="2680">
                  <c:v>5455.8719163036258</c:v>
                </c:pt>
                <c:pt idx="2681">
                  <c:v>5612.2651275931848</c:v>
                </c:pt>
                <c:pt idx="2682">
                  <c:v>5272.1387113434666</c:v>
                </c:pt>
                <c:pt idx="2683">
                  <c:v>5532.0820268797052</c:v>
                </c:pt>
                <c:pt idx="2684">
                  <c:v>5432.4039072299174</c:v>
                </c:pt>
                <c:pt idx="2685">
                  <c:v>5451.9757199077476</c:v>
                </c:pt>
                <c:pt idx="2686">
                  <c:v>5389.6336441265603</c:v>
                </c:pt>
                <c:pt idx="2687">
                  <c:v>4878.0934762368524</c:v>
                </c:pt>
                <c:pt idx="2688">
                  <c:v>4401.2964898013524</c:v>
                </c:pt>
                <c:pt idx="2689">
                  <c:v>4036.847730857723</c:v>
                </c:pt>
                <c:pt idx="2690">
                  <c:v>3622.7737760758559</c:v>
                </c:pt>
                <c:pt idx="2691">
                  <c:v>3230.0025061704159</c:v>
                </c:pt>
                <c:pt idx="2692">
                  <c:v>3297.629689131375</c:v>
                </c:pt>
                <c:pt idx="2693">
                  <c:v>3014.2041311047551</c:v>
                </c:pt>
                <c:pt idx="2694">
                  <c:v>3247.1247625992842</c:v>
                </c:pt>
                <c:pt idx="2695">
                  <c:v>3260.0838420956402</c:v>
                </c:pt>
                <c:pt idx="2696">
                  <c:v>3830.2444531956799</c:v>
                </c:pt>
                <c:pt idx="2697">
                  <c:v>4083.3581551201869</c:v>
                </c:pt>
                <c:pt idx="2698">
                  <c:v>4641.9978955051474</c:v>
                </c:pt>
                <c:pt idx="2699">
                  <c:v>4720.1463169585131</c:v>
                </c:pt>
                <c:pt idx="2700">
                  <c:v>5210.1772963138919</c:v>
                </c:pt>
                <c:pt idx="2701">
                  <c:v>5336.9070405289967</c:v>
                </c:pt>
                <c:pt idx="2702">
                  <c:v>5232.23946091587</c:v>
                </c:pt>
                <c:pt idx="2703">
                  <c:v>5294.7387013645766</c:v>
                </c:pt>
                <c:pt idx="2704">
                  <c:v>5345.950033239189</c:v>
                </c:pt>
                <c:pt idx="2705">
                  <c:v>5560.6924260732249</c:v>
                </c:pt>
                <c:pt idx="2706">
                  <c:v>5170.2385040175413</c:v>
                </c:pt>
                <c:pt idx="2707">
                  <c:v>5353.2053627376936</c:v>
                </c:pt>
                <c:pt idx="2708">
                  <c:v>5403.871914374934</c:v>
                </c:pt>
                <c:pt idx="2709">
                  <c:v>5197.3482523612747</c:v>
                </c:pt>
                <c:pt idx="2710">
                  <c:v>5378.0236244309526</c:v>
                </c:pt>
                <c:pt idx="2711">
                  <c:v>5265.8173349785484</c:v>
                </c:pt>
                <c:pt idx="2712">
                  <c:v>4712.9133169936194</c:v>
                </c:pt>
                <c:pt idx="2713">
                  <c:v>3715.1701622531009</c:v>
                </c:pt>
                <c:pt idx="2714">
                  <c:v>3531.7973972044861</c:v>
                </c:pt>
                <c:pt idx="2715">
                  <c:v>3341.4267975854982</c:v>
                </c:pt>
                <c:pt idx="2716">
                  <c:v>3252.676219892036</c:v>
                </c:pt>
                <c:pt idx="2717">
                  <c:v>2855.2977806717099</c:v>
                </c:pt>
                <c:pt idx="2718">
                  <c:v>3051.405174590177</c:v>
                </c:pt>
                <c:pt idx="2719">
                  <c:v>3142.3549253521378</c:v>
                </c:pt>
                <c:pt idx="2720">
                  <c:v>3884.6972050893601</c:v>
                </c:pt>
                <c:pt idx="2721">
                  <c:v>4145.8598970216199</c:v>
                </c:pt>
                <c:pt idx="2722">
                  <c:v>4610.8326273855901</c:v>
                </c:pt>
                <c:pt idx="2723">
                  <c:v>4840.6187124590124</c:v>
                </c:pt>
                <c:pt idx="2724">
                  <c:v>5041.8179313707824</c:v>
                </c:pt>
                <c:pt idx="2725">
                  <c:v>5056.9132052700324</c:v>
                </c:pt>
                <c:pt idx="2726">
                  <c:v>5343.0428415744436</c:v>
                </c:pt>
                <c:pt idx="2727">
                  <c:v>5247.3599114774233</c:v>
                </c:pt>
                <c:pt idx="2728">
                  <c:v>5308.3904515530603</c:v>
                </c:pt>
                <c:pt idx="2729">
                  <c:v>5136.8906084377431</c:v>
                </c:pt>
                <c:pt idx="2730">
                  <c:v>5563.4043953435066</c:v>
                </c:pt>
                <c:pt idx="2731">
                  <c:v>5539.0941631102914</c:v>
                </c:pt>
                <c:pt idx="2732">
                  <c:v>5197.6406318457239</c:v>
                </c:pt>
                <c:pt idx="2733">
                  <c:v>5325.6235294667104</c:v>
                </c:pt>
                <c:pt idx="2734">
                  <c:v>5234.7511367125444</c:v>
                </c:pt>
                <c:pt idx="2735">
                  <c:v>5075.6803949232126</c:v>
                </c:pt>
                <c:pt idx="2736">
                  <c:v>4300.6389388597954</c:v>
                </c:pt>
                <c:pt idx="2737">
                  <c:v>3640.771349890852</c:v>
                </c:pt>
                <c:pt idx="2738">
                  <c:v>3522.2518035185308</c:v>
                </c:pt>
                <c:pt idx="2739">
                  <c:v>3367.617420130237</c:v>
                </c:pt>
                <c:pt idx="2740">
                  <c:v>3175.9675890284411</c:v>
                </c:pt>
                <c:pt idx="2741">
                  <c:v>3034.8190457961009</c:v>
                </c:pt>
                <c:pt idx="2742">
                  <c:v>2920.3527984654311</c:v>
                </c:pt>
                <c:pt idx="2743">
                  <c:v>3115.5414271035752</c:v>
                </c:pt>
                <c:pt idx="2744">
                  <c:v>3828.424341498388</c:v>
                </c:pt>
                <c:pt idx="2745">
                  <c:v>4327.3609774629904</c:v>
                </c:pt>
                <c:pt idx="2746">
                  <c:v>4301.5940792239744</c:v>
                </c:pt>
                <c:pt idx="2747">
                  <c:v>4845.5336163907068</c:v>
                </c:pt>
                <c:pt idx="2748">
                  <c:v>4757.0510494105429</c:v>
                </c:pt>
                <c:pt idx="2749">
                  <c:v>5010.8087758600077</c:v>
                </c:pt>
                <c:pt idx="2750">
                  <c:v>5266.4188402751461</c:v>
                </c:pt>
                <c:pt idx="2751">
                  <c:v>5047.9895972797394</c:v>
                </c:pt>
                <c:pt idx="2752">
                  <c:v>5267.9357153855972</c:v>
                </c:pt>
                <c:pt idx="2753">
                  <c:v>5177.3869960157936</c:v>
                </c:pt>
                <c:pt idx="2754">
                  <c:v>5476.3917284035697</c:v>
                </c:pt>
                <c:pt idx="2755">
                  <c:v>5377.1662100226204</c:v>
                </c:pt>
                <c:pt idx="2756">
                  <c:v>5165.8215480952858</c:v>
                </c:pt>
                <c:pt idx="2757">
                  <c:v>5028.3744334636649</c:v>
                </c:pt>
                <c:pt idx="2758">
                  <c:v>5114.0421354903056</c:v>
                </c:pt>
                <c:pt idx="2759">
                  <c:v>5114.2000127648462</c:v>
                </c:pt>
                <c:pt idx="2760">
                  <c:v>4427.0002225576827</c:v>
                </c:pt>
                <c:pt idx="2761">
                  <c:v>3752.4117955507568</c:v>
                </c:pt>
                <c:pt idx="2762">
                  <c:v>3447.0297107143469</c:v>
                </c:pt>
                <c:pt idx="2763">
                  <c:v>3231.7469570475419</c:v>
                </c:pt>
                <c:pt idx="2764">
                  <c:v>2965.8336767457722</c:v>
                </c:pt>
                <c:pt idx="2765">
                  <c:v>2944.7353538156121</c:v>
                </c:pt>
                <c:pt idx="2766">
                  <c:v>2820.2291014910352</c:v>
                </c:pt>
                <c:pt idx="2767">
                  <c:v>3124.8901556355072</c:v>
                </c:pt>
                <c:pt idx="2768">
                  <c:v>3592.47604238139</c:v>
                </c:pt>
                <c:pt idx="2769">
                  <c:v>4152.2136801811084</c:v>
                </c:pt>
                <c:pt idx="2770">
                  <c:v>4311.1141380106201</c:v>
                </c:pt>
                <c:pt idx="2771">
                  <c:v>4920.2990070485184</c:v>
                </c:pt>
                <c:pt idx="2772">
                  <c:v>5154.7483124869796</c:v>
                </c:pt>
                <c:pt idx="2773">
                  <c:v>5139.7462700055739</c:v>
                </c:pt>
                <c:pt idx="2774">
                  <c:v>5408.1271667731125</c:v>
                </c:pt>
                <c:pt idx="2775">
                  <c:v>5305.0976093868412</c:v>
                </c:pt>
                <c:pt idx="2776">
                  <c:v>5089.8670368122384</c:v>
                </c:pt>
                <c:pt idx="2777">
                  <c:v>5042.1886867380108</c:v>
                </c:pt>
                <c:pt idx="2778">
                  <c:v>5142.3974873762581</c:v>
                </c:pt>
                <c:pt idx="2779">
                  <c:v>5509.2084274862564</c:v>
                </c:pt>
                <c:pt idx="2780">
                  <c:v>5283.6344435421624</c:v>
                </c:pt>
                <c:pt idx="2781">
                  <c:v>5298.285326068305</c:v>
                </c:pt>
                <c:pt idx="2782">
                  <c:v>5420.1657653151724</c:v>
                </c:pt>
                <c:pt idx="2783">
                  <c:v>4906.8233895770427</c:v>
                </c:pt>
                <c:pt idx="2784">
                  <c:v>4266.0041780093343</c:v>
                </c:pt>
                <c:pt idx="2785">
                  <c:v>3875.3124897189</c:v>
                </c:pt>
                <c:pt idx="2786">
                  <c:v>3239.7175127494611</c:v>
                </c:pt>
                <c:pt idx="2787">
                  <c:v>3132.5154942121681</c:v>
                </c:pt>
                <c:pt idx="2788">
                  <c:v>3268.5510037731078</c:v>
                </c:pt>
                <c:pt idx="2789">
                  <c:v>2811.7588003964302</c:v>
                </c:pt>
                <c:pt idx="2790">
                  <c:v>3112.7990213430471</c:v>
                </c:pt>
                <c:pt idx="2791">
                  <c:v>3336.4363509302329</c:v>
                </c:pt>
                <c:pt idx="2792">
                  <c:v>3743.8473736118158</c:v>
                </c:pt>
                <c:pt idx="2793">
                  <c:v>4015.1278269457612</c:v>
                </c:pt>
                <c:pt idx="2794">
                  <c:v>4576.4933859492421</c:v>
                </c:pt>
                <c:pt idx="2795">
                  <c:v>4748.6715522932336</c:v>
                </c:pt>
                <c:pt idx="2796">
                  <c:v>4848.6594396295159</c:v>
                </c:pt>
                <c:pt idx="2797">
                  <c:v>5062.8970432478282</c:v>
                </c:pt>
                <c:pt idx="2798">
                  <c:v>5180.9310299339304</c:v>
                </c:pt>
                <c:pt idx="2799">
                  <c:v>5166.19532595697</c:v>
                </c:pt>
                <c:pt idx="2800">
                  <c:v>4987.1575311935549</c:v>
                </c:pt>
                <c:pt idx="2801">
                  <c:v>5197.8178803168576</c:v>
                </c:pt>
                <c:pt idx="2802">
                  <c:v>5339.8043231931724</c:v>
                </c:pt>
                <c:pt idx="2803">
                  <c:v>5250.2372837713056</c:v>
                </c:pt>
                <c:pt idx="2804">
                  <c:v>5352.14198149392</c:v>
                </c:pt>
                <c:pt idx="2805">
                  <c:v>5016.2094652629603</c:v>
                </c:pt>
                <c:pt idx="2806">
                  <c:v>5113.5339677904494</c:v>
                </c:pt>
                <c:pt idx="2807">
                  <c:v>5156.5595643157121</c:v>
                </c:pt>
                <c:pt idx="2808">
                  <c:v>4418.2593878321659</c:v>
                </c:pt>
                <c:pt idx="2809">
                  <c:v>3604.4902845410679</c:v>
                </c:pt>
                <c:pt idx="2810">
                  <c:v>3373.6586444928539</c:v>
                </c:pt>
                <c:pt idx="2811">
                  <c:v>3146.3855178312301</c:v>
                </c:pt>
                <c:pt idx="2812">
                  <c:v>2973.5762481704369</c:v>
                </c:pt>
                <c:pt idx="2813">
                  <c:v>2963.2443554677311</c:v>
                </c:pt>
                <c:pt idx="2814">
                  <c:v>2922.5387744128338</c:v>
                </c:pt>
                <c:pt idx="2815">
                  <c:v>3487.5419553231432</c:v>
                </c:pt>
                <c:pt idx="2816">
                  <c:v>3683.97140602429</c:v>
                </c:pt>
                <c:pt idx="2817">
                  <c:v>4247.1107010205224</c:v>
                </c:pt>
                <c:pt idx="2818">
                  <c:v>4557.0952352390859</c:v>
                </c:pt>
                <c:pt idx="2819">
                  <c:v>4542.8540345200654</c:v>
                </c:pt>
                <c:pt idx="2820">
                  <c:v>4965.4406171332876</c:v>
                </c:pt>
                <c:pt idx="2821">
                  <c:v>4863.9923862123705</c:v>
                </c:pt>
                <c:pt idx="2822">
                  <c:v>5262.5486150946799</c:v>
                </c:pt>
                <c:pt idx="2823">
                  <c:v>4987.5760144204814</c:v>
                </c:pt>
                <c:pt idx="2824">
                  <c:v>5159.4106772605346</c:v>
                </c:pt>
                <c:pt idx="2825">
                  <c:v>5367.3839349992923</c:v>
                </c:pt>
                <c:pt idx="2826">
                  <c:v>5270.8255729479024</c:v>
                </c:pt>
                <c:pt idx="2827">
                  <c:v>5045.0135744035351</c:v>
                </c:pt>
                <c:pt idx="2828">
                  <c:v>5035.4716718558802</c:v>
                </c:pt>
                <c:pt idx="2829">
                  <c:v>5225.0653779987906</c:v>
                </c:pt>
                <c:pt idx="2830">
                  <c:v>5381.0655789781003</c:v>
                </c:pt>
                <c:pt idx="2831">
                  <c:v>4886.588006445153</c:v>
                </c:pt>
                <c:pt idx="2832">
                  <c:v>4315.1716235625199</c:v>
                </c:pt>
                <c:pt idx="2833">
                  <c:v>3852.7781020034231</c:v>
                </c:pt>
                <c:pt idx="2834">
                  <c:v>3312.9795644227302</c:v>
                </c:pt>
                <c:pt idx="2835">
                  <c:v>3116.4748862003162</c:v>
                </c:pt>
                <c:pt idx="2836">
                  <c:v>3170.5161792461072</c:v>
                </c:pt>
                <c:pt idx="2837">
                  <c:v>2846.6840258777702</c:v>
                </c:pt>
                <c:pt idx="2838">
                  <c:v>3070.1657151030631</c:v>
                </c:pt>
                <c:pt idx="2839">
                  <c:v>3224.1563737904512</c:v>
                </c:pt>
                <c:pt idx="2840">
                  <c:v>3478.9217559988278</c:v>
                </c:pt>
                <c:pt idx="2841">
                  <c:v>4241.6822159667454</c:v>
                </c:pt>
                <c:pt idx="2842">
                  <c:v>4489.533963338311</c:v>
                </c:pt>
                <c:pt idx="2843">
                  <c:v>4645.7825719870834</c:v>
                </c:pt>
                <c:pt idx="2844">
                  <c:v>4790.919904278755</c:v>
                </c:pt>
                <c:pt idx="2845">
                  <c:v>5038.3745620178834</c:v>
                </c:pt>
                <c:pt idx="2846">
                  <c:v>5166.9715563327454</c:v>
                </c:pt>
                <c:pt idx="2847">
                  <c:v>5204.7145487113921</c:v>
                </c:pt>
                <c:pt idx="2848">
                  <c:v>5281.482043516351</c:v>
                </c:pt>
                <c:pt idx="2849">
                  <c:v>5117.928620967311</c:v>
                </c:pt>
                <c:pt idx="2850">
                  <c:v>5133.2523068676273</c:v>
                </c:pt>
                <c:pt idx="2851">
                  <c:v>5034.2184976793415</c:v>
                </c:pt>
                <c:pt idx="2852">
                  <c:v>5375.0949589734701</c:v>
                </c:pt>
                <c:pt idx="2853">
                  <c:v>5167.0433934966686</c:v>
                </c:pt>
                <c:pt idx="2854">
                  <c:v>5375.4115744479923</c:v>
                </c:pt>
                <c:pt idx="2855">
                  <c:v>5014.2424733827738</c:v>
                </c:pt>
                <c:pt idx="2856">
                  <c:v>4156.7144568684489</c:v>
                </c:pt>
                <c:pt idx="2857">
                  <c:v>3520.6478442980651</c:v>
                </c:pt>
                <c:pt idx="2858">
                  <c:v>3102.9716869011668</c:v>
                </c:pt>
                <c:pt idx="2859">
                  <c:v>3106.4546383190782</c:v>
                </c:pt>
                <c:pt idx="2860">
                  <c:v>2929.5718243648262</c:v>
                </c:pt>
                <c:pt idx="2861">
                  <c:v>2923.0971491636601</c:v>
                </c:pt>
                <c:pt idx="2862">
                  <c:v>3139.1319011198088</c:v>
                </c:pt>
                <c:pt idx="2863">
                  <c:v>3270.4280162096552</c:v>
                </c:pt>
                <c:pt idx="2864">
                  <c:v>3577.5207761988959</c:v>
                </c:pt>
                <c:pt idx="2865">
                  <c:v>3878.50961831221</c:v>
                </c:pt>
                <c:pt idx="2866">
                  <c:v>4411.9888693831981</c:v>
                </c:pt>
                <c:pt idx="2867">
                  <c:v>4784.0695477682757</c:v>
                </c:pt>
                <c:pt idx="2868">
                  <c:v>4854.0000838626174</c:v>
                </c:pt>
                <c:pt idx="2869">
                  <c:v>5085.6938075926446</c:v>
                </c:pt>
                <c:pt idx="2870">
                  <c:v>4833.9806355545852</c:v>
                </c:pt>
                <c:pt idx="2871">
                  <c:v>4895.1047996465704</c:v>
                </c:pt>
                <c:pt idx="2872">
                  <c:v>4845.4017850481987</c:v>
                </c:pt>
                <c:pt idx="2873">
                  <c:v>5118.1289512188714</c:v>
                </c:pt>
                <c:pt idx="2874">
                  <c:v>5290.6731849352327</c:v>
                </c:pt>
                <c:pt idx="2875">
                  <c:v>5183.8437977252433</c:v>
                </c:pt>
                <c:pt idx="2876">
                  <c:v>5295.0866200834625</c:v>
                </c:pt>
                <c:pt idx="2877">
                  <c:v>5203.3149505223046</c:v>
                </c:pt>
                <c:pt idx="2878">
                  <c:v>5044.3630733307245</c:v>
                </c:pt>
                <c:pt idx="2879">
                  <c:v>4820.5150247133233</c:v>
                </c:pt>
                <c:pt idx="2880">
                  <c:v>4376.3435531004206</c:v>
                </c:pt>
                <c:pt idx="2881">
                  <c:v>3485.9538832523872</c:v>
                </c:pt>
                <c:pt idx="2882">
                  <c:v>3419.5952639340271</c:v>
                </c:pt>
                <c:pt idx="2883">
                  <c:v>3132.83902959227</c:v>
                </c:pt>
                <c:pt idx="2884">
                  <c:v>3171.684032613151</c:v>
                </c:pt>
                <c:pt idx="2885">
                  <c:v>2713.8477616116929</c:v>
                </c:pt>
                <c:pt idx="2886">
                  <c:v>2956.6955413650189</c:v>
                </c:pt>
                <c:pt idx="2887">
                  <c:v>3064.5062985295149</c:v>
                </c:pt>
                <c:pt idx="2888">
                  <c:v>3656.838268850202</c:v>
                </c:pt>
                <c:pt idx="2889">
                  <c:v>4045.9700699250461</c:v>
                </c:pt>
                <c:pt idx="2890">
                  <c:v>4608.0319515526626</c:v>
                </c:pt>
                <c:pt idx="2891">
                  <c:v>4429.7418910701572</c:v>
                </c:pt>
                <c:pt idx="2892">
                  <c:v>4943.4556256393844</c:v>
                </c:pt>
                <c:pt idx="2893">
                  <c:v>4897.5327115794644</c:v>
                </c:pt>
                <c:pt idx="2894">
                  <c:v>4883.5770749570111</c:v>
                </c:pt>
                <c:pt idx="2895">
                  <c:v>5085.4470828454459</c:v>
                </c:pt>
                <c:pt idx="2896">
                  <c:v>5069.091350381088</c:v>
                </c:pt>
                <c:pt idx="2897">
                  <c:v>5032.0904661000541</c:v>
                </c:pt>
                <c:pt idx="2898">
                  <c:v>4990.3346158817121</c:v>
                </c:pt>
                <c:pt idx="2899">
                  <c:v>4884.5646452963583</c:v>
                </c:pt>
                <c:pt idx="2900">
                  <c:v>5167.7047922170887</c:v>
                </c:pt>
                <c:pt idx="2901">
                  <c:v>5195.6266361958042</c:v>
                </c:pt>
                <c:pt idx="2902">
                  <c:v>5148.79398575702</c:v>
                </c:pt>
                <c:pt idx="2903">
                  <c:v>4657.252195617536</c:v>
                </c:pt>
                <c:pt idx="2904">
                  <c:v>4326.0704832907904</c:v>
                </c:pt>
                <c:pt idx="2905">
                  <c:v>3733.224213910094</c:v>
                </c:pt>
                <c:pt idx="2906">
                  <c:v>3241.7034531237391</c:v>
                </c:pt>
                <c:pt idx="2907">
                  <c:v>3178.4589424890182</c:v>
                </c:pt>
                <c:pt idx="2908">
                  <c:v>3022.550898893116</c:v>
                </c:pt>
                <c:pt idx="2909">
                  <c:v>2746.9080406560452</c:v>
                </c:pt>
                <c:pt idx="2910">
                  <c:v>3020.3283082175508</c:v>
                </c:pt>
                <c:pt idx="2911">
                  <c:v>3237.6020109552978</c:v>
                </c:pt>
                <c:pt idx="2912">
                  <c:v>3510.6401234487089</c:v>
                </c:pt>
                <c:pt idx="2913">
                  <c:v>4114.800769221014</c:v>
                </c:pt>
                <c:pt idx="2914">
                  <c:v>4272.9299997873859</c:v>
                </c:pt>
                <c:pt idx="2915">
                  <c:v>4395.4393229957504</c:v>
                </c:pt>
                <c:pt idx="2916">
                  <c:v>4765.3595142224403</c:v>
                </c:pt>
                <c:pt idx="2917">
                  <c:v>5029.8062414047963</c:v>
                </c:pt>
                <c:pt idx="2918">
                  <c:v>5143.6287304303451</c:v>
                </c:pt>
                <c:pt idx="2919">
                  <c:v>4722.0615293369638</c:v>
                </c:pt>
                <c:pt idx="2920">
                  <c:v>4957.0579792333383</c:v>
                </c:pt>
                <c:pt idx="2921">
                  <c:v>5003.9343114508501</c:v>
                </c:pt>
                <c:pt idx="2922">
                  <c:v>4828.3311639912654</c:v>
                </c:pt>
                <c:pt idx="2923">
                  <c:v>5134.5623018888518</c:v>
                </c:pt>
                <c:pt idx="2924">
                  <c:v>4936.9868503396356</c:v>
                </c:pt>
                <c:pt idx="2925">
                  <c:v>5131.1454270564664</c:v>
                </c:pt>
                <c:pt idx="2926">
                  <c:v>5263.9947745959134</c:v>
                </c:pt>
                <c:pt idx="2927">
                  <c:v>4809.0554515902804</c:v>
                </c:pt>
                <c:pt idx="2928">
                  <c:v>4069.8390831380748</c:v>
                </c:pt>
                <c:pt idx="2929">
                  <c:v>3578.3569539292048</c:v>
                </c:pt>
                <c:pt idx="2930">
                  <c:v>3421.1076775774568</c:v>
                </c:pt>
                <c:pt idx="2931">
                  <c:v>3079.567507458542</c:v>
                </c:pt>
                <c:pt idx="2932">
                  <c:v>2845.3100876482672</c:v>
                </c:pt>
                <c:pt idx="2933">
                  <c:v>2669.484360800081</c:v>
                </c:pt>
                <c:pt idx="2934">
                  <c:v>2845.3854090566801</c:v>
                </c:pt>
                <c:pt idx="2935">
                  <c:v>3203.4065355595621</c:v>
                </c:pt>
                <c:pt idx="2936">
                  <c:v>3745.3935220656122</c:v>
                </c:pt>
                <c:pt idx="2937">
                  <c:v>3976.0374356927241</c:v>
                </c:pt>
                <c:pt idx="2938">
                  <c:v>4317.9570363140356</c:v>
                </c:pt>
                <c:pt idx="2939">
                  <c:v>4745.0741565104518</c:v>
                </c:pt>
                <c:pt idx="2940">
                  <c:v>4609.5534260293352</c:v>
                </c:pt>
                <c:pt idx="2941">
                  <c:v>4768.4044727947376</c:v>
                </c:pt>
                <c:pt idx="2942">
                  <c:v>4870.0072581041086</c:v>
                </c:pt>
                <c:pt idx="2943">
                  <c:v>4926.2593167574014</c:v>
                </c:pt>
                <c:pt idx="2944">
                  <c:v>4816.8645135083716</c:v>
                </c:pt>
                <c:pt idx="2945">
                  <c:v>4922.1046114823221</c:v>
                </c:pt>
                <c:pt idx="2946">
                  <c:v>4912.7567298146414</c:v>
                </c:pt>
                <c:pt idx="2947">
                  <c:v>4927.1196783311434</c:v>
                </c:pt>
                <c:pt idx="2948">
                  <c:v>4961.955125200061</c:v>
                </c:pt>
                <c:pt idx="2949">
                  <c:v>4799.3475267101649</c:v>
                </c:pt>
                <c:pt idx="2950">
                  <c:v>5088.256966077246</c:v>
                </c:pt>
                <c:pt idx="2951">
                  <c:v>4659.0439439685406</c:v>
                </c:pt>
              </c:numCache>
            </c:numRef>
          </c:yVal>
          <c:smooth val="1"/>
        </c:ser>
        <c:dLbls>
          <c:showLegendKey val="0"/>
          <c:showVal val="0"/>
          <c:showCatName val="0"/>
          <c:showSerName val="0"/>
          <c:showPercent val="0"/>
          <c:showBubbleSize val="0"/>
        </c:dLbls>
        <c:axId val="104551552"/>
        <c:axId val="104553472"/>
      </c:scatterChart>
      <c:valAx>
        <c:axId val="104551552"/>
        <c:scaling>
          <c:orientation val="minMax"/>
        </c:scaling>
        <c:delete val="0"/>
        <c:axPos val="b"/>
        <c:title>
          <c:tx>
            <c:rich>
              <a:bodyPr/>
              <a:lstStyle/>
              <a:p>
                <a:pPr>
                  <a:defRPr/>
                </a:pPr>
                <a:r>
                  <a:rPr lang="en-US"/>
                  <a:t>Hours</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04553472"/>
        <c:crosses val="autoZero"/>
        <c:crossBetween val="midCat"/>
      </c:valAx>
      <c:valAx>
        <c:axId val="104553472"/>
        <c:scaling>
          <c:orientation val="minMax"/>
        </c:scaling>
        <c:delete val="0"/>
        <c:axPos val="l"/>
        <c:majorGridlines/>
        <c:title>
          <c:tx>
            <c:rich>
              <a:bodyPr rot="-5400000" vert="horz"/>
              <a:lstStyle/>
              <a:p>
                <a:pPr>
                  <a:defRPr/>
                </a:pPr>
                <a:r>
                  <a:rPr lang="en-US"/>
                  <a:t>Demand (kW)</a:t>
                </a:r>
              </a:p>
            </c:rich>
          </c:tx>
          <c:layout/>
          <c:overlay val="0"/>
        </c:title>
        <c:numFmt formatCode="General" sourceLinked="1"/>
        <c:majorTickMark val="out"/>
        <c:minorTickMark val="none"/>
        <c:tickLblPos val="nextTo"/>
        <c:crossAx val="104551552"/>
        <c:crosses val="autoZero"/>
        <c:crossBetween val="midCat"/>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Usage Power</a:t>
            </a:r>
          </a:p>
        </c:rich>
      </c:tx>
      <c:layout/>
      <c:overlay val="0"/>
    </c:title>
    <c:autoTitleDeleted val="0"/>
    <c:plotArea>
      <c:layout/>
      <c:scatterChart>
        <c:scatterStyle val="smoothMarker"/>
        <c:varyColors val="0"/>
        <c:ser>
          <c:idx val="0"/>
          <c:order val="0"/>
          <c:tx>
            <c:strRef>
              <c:f>Results!$AQ$1</c:f>
              <c:strCache>
                <c:ptCount val="1"/>
                <c:pt idx="0">
                  <c:v>Control</c:v>
                </c:pt>
              </c:strCache>
            </c:strRef>
          </c:tx>
          <c:marker>
            <c:symbol val="none"/>
          </c:marker>
          <c:xVal>
            <c:strRef>
              <c:f>Results!$AP$2:$AP$8785</c:f>
              <c:strCache>
                <c:ptCount val="5856"/>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strCache>
            </c:strRef>
          </c:xVal>
          <c:yVal>
            <c:numRef>
              <c:f>'TechConfig Model Simulator with Output.xls'!BaselineP</c:f>
              <c:numCache>
                <c:formatCode>General</c:formatCode>
                <c:ptCount val="2952"/>
                <c:pt idx="0">
                  <c:v>3700.180316154816</c:v>
                </c:pt>
                <c:pt idx="1">
                  <c:v>3260.9797205746622</c:v>
                </c:pt>
                <c:pt idx="2">
                  <c:v>3026.3018881420799</c:v>
                </c:pt>
                <c:pt idx="3">
                  <c:v>2382.4604442651798</c:v>
                </c:pt>
                <c:pt idx="4">
                  <c:v>2464.6060636569391</c:v>
                </c:pt>
                <c:pt idx="5">
                  <c:v>2280.165756475556</c:v>
                </c:pt>
                <c:pt idx="6">
                  <c:v>2888.9128959314812</c:v>
                </c:pt>
                <c:pt idx="7">
                  <c:v>2728.0253660883759</c:v>
                </c:pt>
                <c:pt idx="8">
                  <c:v>3533.8501573694698</c:v>
                </c:pt>
                <c:pt idx="9">
                  <c:v>3731.3975603732019</c:v>
                </c:pt>
                <c:pt idx="10">
                  <c:v>3960.9220752577262</c:v>
                </c:pt>
                <c:pt idx="11">
                  <c:v>3968.896403907675</c:v>
                </c:pt>
                <c:pt idx="12">
                  <c:v>3879.5671337136309</c:v>
                </c:pt>
                <c:pt idx="13">
                  <c:v>3986.366724379815</c:v>
                </c:pt>
                <c:pt idx="14">
                  <c:v>3986.8208115329162</c:v>
                </c:pt>
                <c:pt idx="15">
                  <c:v>3849.3119331816638</c:v>
                </c:pt>
                <c:pt idx="16">
                  <c:v>3657.3049010163409</c:v>
                </c:pt>
                <c:pt idx="17">
                  <c:v>4190.4903842928688</c:v>
                </c:pt>
                <c:pt idx="18">
                  <c:v>4291.5659225308254</c:v>
                </c:pt>
                <c:pt idx="19">
                  <c:v>3986.5273669663861</c:v>
                </c:pt>
                <c:pt idx="20">
                  <c:v>4246.6219249691603</c:v>
                </c:pt>
                <c:pt idx="21">
                  <c:v>4286.0195544449216</c:v>
                </c:pt>
                <c:pt idx="22">
                  <c:v>4404.471936603104</c:v>
                </c:pt>
                <c:pt idx="23">
                  <c:v>4048.99638861313</c:v>
                </c:pt>
                <c:pt idx="24">
                  <c:v>3504.2849218209381</c:v>
                </c:pt>
                <c:pt idx="25">
                  <c:v>2969.633205861961</c:v>
                </c:pt>
                <c:pt idx="26">
                  <c:v>2737.9812048258041</c:v>
                </c:pt>
                <c:pt idx="27">
                  <c:v>2326.0966907653792</c:v>
                </c:pt>
                <c:pt idx="28">
                  <c:v>2450.2514213847671</c:v>
                </c:pt>
                <c:pt idx="29">
                  <c:v>2523.1601798330562</c:v>
                </c:pt>
                <c:pt idx="30">
                  <c:v>2290.0915729107951</c:v>
                </c:pt>
                <c:pt idx="31">
                  <c:v>2857.6900627941618</c:v>
                </c:pt>
                <c:pt idx="32">
                  <c:v>3161.8803186082168</c:v>
                </c:pt>
                <c:pt idx="33">
                  <c:v>3780.0748068602252</c:v>
                </c:pt>
                <c:pt idx="34">
                  <c:v>3825.9966617713339</c:v>
                </c:pt>
                <c:pt idx="35">
                  <c:v>4112.1143018731354</c:v>
                </c:pt>
                <c:pt idx="36">
                  <c:v>4123.6451093913101</c:v>
                </c:pt>
                <c:pt idx="37">
                  <c:v>4503.8098315960724</c:v>
                </c:pt>
                <c:pt idx="38">
                  <c:v>4054.1306102876051</c:v>
                </c:pt>
                <c:pt idx="39">
                  <c:v>4021.6200384782969</c:v>
                </c:pt>
                <c:pt idx="40">
                  <c:v>4327.9084043345574</c:v>
                </c:pt>
                <c:pt idx="41">
                  <c:v>4219.5835167339583</c:v>
                </c:pt>
                <c:pt idx="42">
                  <c:v>3902.9944651845858</c:v>
                </c:pt>
                <c:pt idx="43">
                  <c:v>4315.5223924709144</c:v>
                </c:pt>
                <c:pt idx="44">
                  <c:v>4334.9563159772179</c:v>
                </c:pt>
                <c:pt idx="45">
                  <c:v>4219.7611575305446</c:v>
                </c:pt>
                <c:pt idx="46">
                  <c:v>4206.4402156952456</c:v>
                </c:pt>
                <c:pt idx="47">
                  <c:v>4018.3117551846221</c:v>
                </c:pt>
                <c:pt idx="48">
                  <c:v>3841.4781829801018</c:v>
                </c:pt>
                <c:pt idx="49">
                  <c:v>2896.0017432555901</c:v>
                </c:pt>
                <c:pt idx="50">
                  <c:v>2536.769730561939</c:v>
                </c:pt>
                <c:pt idx="51">
                  <c:v>2818.9060732713779</c:v>
                </c:pt>
                <c:pt idx="52">
                  <c:v>2599.5404946270742</c:v>
                </c:pt>
                <c:pt idx="53">
                  <c:v>2140.5797619892719</c:v>
                </c:pt>
                <c:pt idx="54">
                  <c:v>2567.382278629228</c:v>
                </c:pt>
                <c:pt idx="55">
                  <c:v>3194.1233512948161</c:v>
                </c:pt>
                <c:pt idx="56">
                  <c:v>3342.9474976635001</c:v>
                </c:pt>
                <c:pt idx="57">
                  <c:v>3505.064373494597</c:v>
                </c:pt>
                <c:pt idx="58">
                  <c:v>3892.2252450028832</c:v>
                </c:pt>
                <c:pt idx="59">
                  <c:v>3826.2000073740619</c:v>
                </c:pt>
                <c:pt idx="60">
                  <c:v>3994.0626997772702</c:v>
                </c:pt>
                <c:pt idx="61">
                  <c:v>4299.8464230221234</c:v>
                </c:pt>
                <c:pt idx="62">
                  <c:v>4064.665441796993</c:v>
                </c:pt>
                <c:pt idx="63">
                  <c:v>3825.7363755676838</c:v>
                </c:pt>
                <c:pt idx="64">
                  <c:v>4138.3020696650119</c:v>
                </c:pt>
                <c:pt idx="65">
                  <c:v>4196.0934356347916</c:v>
                </c:pt>
                <c:pt idx="66">
                  <c:v>3991.196987297275</c:v>
                </c:pt>
                <c:pt idx="67">
                  <c:v>4038.7148746469152</c:v>
                </c:pt>
                <c:pt idx="68">
                  <c:v>4416.4307795667419</c:v>
                </c:pt>
                <c:pt idx="69">
                  <c:v>4302.9102769055044</c:v>
                </c:pt>
                <c:pt idx="70">
                  <c:v>4290.3091636209756</c:v>
                </c:pt>
                <c:pt idx="71">
                  <c:v>4007.9911320095021</c:v>
                </c:pt>
                <c:pt idx="72">
                  <c:v>3601.6533554614548</c:v>
                </c:pt>
                <c:pt idx="73">
                  <c:v>2693.7972305754779</c:v>
                </c:pt>
                <c:pt idx="74">
                  <c:v>2647.4498082212722</c:v>
                </c:pt>
                <c:pt idx="75">
                  <c:v>2560.6868274312642</c:v>
                </c:pt>
                <c:pt idx="76">
                  <c:v>2719.928136755695</c:v>
                </c:pt>
                <c:pt idx="77">
                  <c:v>2488.2339333461459</c:v>
                </c:pt>
                <c:pt idx="78">
                  <c:v>2673.1780070553418</c:v>
                </c:pt>
                <c:pt idx="79">
                  <c:v>2957.495091168561</c:v>
                </c:pt>
                <c:pt idx="80">
                  <c:v>3316.9866192881</c:v>
                </c:pt>
                <c:pt idx="81">
                  <c:v>3610.6742075936718</c:v>
                </c:pt>
                <c:pt idx="82">
                  <c:v>3878.4300170169172</c:v>
                </c:pt>
                <c:pt idx="83">
                  <c:v>4220.958328285431</c:v>
                </c:pt>
                <c:pt idx="84">
                  <c:v>3788.6019656972499</c:v>
                </c:pt>
                <c:pt idx="85">
                  <c:v>3987.9731998872412</c:v>
                </c:pt>
                <c:pt idx="86">
                  <c:v>4286.7244857971573</c:v>
                </c:pt>
                <c:pt idx="87">
                  <c:v>3907.5923947725619</c:v>
                </c:pt>
                <c:pt idx="88">
                  <c:v>4048.2564512622971</c:v>
                </c:pt>
                <c:pt idx="89">
                  <c:v>4144.7869949733558</c:v>
                </c:pt>
                <c:pt idx="90">
                  <c:v>4438.0054642329324</c:v>
                </c:pt>
                <c:pt idx="91">
                  <c:v>4026.8764684615858</c:v>
                </c:pt>
                <c:pt idx="92">
                  <c:v>4570.7228994301549</c:v>
                </c:pt>
                <c:pt idx="93">
                  <c:v>4623.0882565675438</c:v>
                </c:pt>
                <c:pt idx="94">
                  <c:v>4400.8037590719214</c:v>
                </c:pt>
                <c:pt idx="95">
                  <c:v>4013.8249241129502</c:v>
                </c:pt>
                <c:pt idx="96">
                  <c:v>3385.2722009548402</c:v>
                </c:pt>
                <c:pt idx="97">
                  <c:v>3090.2498491059141</c:v>
                </c:pt>
                <c:pt idx="98">
                  <c:v>2803.5877606918712</c:v>
                </c:pt>
                <c:pt idx="99">
                  <c:v>2765.027627807699</c:v>
                </c:pt>
                <c:pt idx="100">
                  <c:v>2476.1551224407772</c:v>
                </c:pt>
                <c:pt idx="101">
                  <c:v>2468.949396428261</c:v>
                </c:pt>
                <c:pt idx="102">
                  <c:v>2392.7047022975062</c:v>
                </c:pt>
                <c:pt idx="103">
                  <c:v>3037.2653436499841</c:v>
                </c:pt>
                <c:pt idx="104">
                  <c:v>3505.38285180513</c:v>
                </c:pt>
                <c:pt idx="105">
                  <c:v>3934.5947525400429</c:v>
                </c:pt>
                <c:pt idx="106">
                  <c:v>3709.8709713118701</c:v>
                </c:pt>
                <c:pt idx="107">
                  <c:v>4074.0438437969301</c:v>
                </c:pt>
                <c:pt idx="108">
                  <c:v>4187.6496827234314</c:v>
                </c:pt>
                <c:pt idx="109">
                  <c:v>4184.5184518661617</c:v>
                </c:pt>
                <c:pt idx="110">
                  <c:v>4021.0090452513432</c:v>
                </c:pt>
                <c:pt idx="111">
                  <c:v>3812.5952062180122</c:v>
                </c:pt>
                <c:pt idx="112">
                  <c:v>3949.6078514111241</c:v>
                </c:pt>
                <c:pt idx="113">
                  <c:v>4217.048938430381</c:v>
                </c:pt>
                <c:pt idx="114">
                  <c:v>4344.4021709423196</c:v>
                </c:pt>
                <c:pt idx="115">
                  <c:v>4367.9237495294756</c:v>
                </c:pt>
                <c:pt idx="116">
                  <c:v>4252.3698407054944</c:v>
                </c:pt>
                <c:pt idx="117">
                  <c:v>4497.0602800728348</c:v>
                </c:pt>
                <c:pt idx="118">
                  <c:v>4331.3666153649929</c:v>
                </c:pt>
                <c:pt idx="119">
                  <c:v>4128.0485083496396</c:v>
                </c:pt>
                <c:pt idx="120">
                  <c:v>3835.2705512350408</c:v>
                </c:pt>
                <c:pt idx="121">
                  <c:v>2888.8267599795472</c:v>
                </c:pt>
                <c:pt idx="122">
                  <c:v>2773.3132057150829</c:v>
                </c:pt>
                <c:pt idx="123">
                  <c:v>2561.0843070434062</c:v>
                </c:pt>
                <c:pt idx="124">
                  <c:v>2708.6294052255998</c:v>
                </c:pt>
                <c:pt idx="125">
                  <c:v>2182.4165673911598</c:v>
                </c:pt>
                <c:pt idx="126">
                  <c:v>2153.9756197902052</c:v>
                </c:pt>
                <c:pt idx="127">
                  <c:v>2800.6814824254261</c:v>
                </c:pt>
                <c:pt idx="128">
                  <c:v>3028.4548731957002</c:v>
                </c:pt>
                <c:pt idx="129">
                  <c:v>3608.725222001071</c:v>
                </c:pt>
                <c:pt idx="130">
                  <c:v>4321.7974673412546</c:v>
                </c:pt>
                <c:pt idx="131">
                  <c:v>4170.2331218536128</c:v>
                </c:pt>
                <c:pt idx="132">
                  <c:v>4094.8218580259991</c:v>
                </c:pt>
                <c:pt idx="133">
                  <c:v>3867.443226687476</c:v>
                </c:pt>
                <c:pt idx="134">
                  <c:v>4115.5622577946624</c:v>
                </c:pt>
                <c:pt idx="135">
                  <c:v>4043.5937524597612</c:v>
                </c:pt>
                <c:pt idx="136">
                  <c:v>4068.8198059773822</c:v>
                </c:pt>
                <c:pt idx="137">
                  <c:v>4250.8779888152567</c:v>
                </c:pt>
                <c:pt idx="138">
                  <c:v>4307.2048062574759</c:v>
                </c:pt>
                <c:pt idx="139">
                  <c:v>4447.9741209267386</c:v>
                </c:pt>
                <c:pt idx="140">
                  <c:v>4009.124560786589</c:v>
                </c:pt>
                <c:pt idx="141">
                  <c:v>4412.645185020634</c:v>
                </c:pt>
                <c:pt idx="142">
                  <c:v>4703.6116484335334</c:v>
                </c:pt>
                <c:pt idx="143">
                  <c:v>3851.4976838530438</c:v>
                </c:pt>
                <c:pt idx="144">
                  <c:v>3754.6052399894352</c:v>
                </c:pt>
                <c:pt idx="145">
                  <c:v>3252.8721521642201</c:v>
                </c:pt>
                <c:pt idx="146">
                  <c:v>2894.83659711678</c:v>
                </c:pt>
                <c:pt idx="147">
                  <c:v>2604.9935268636968</c:v>
                </c:pt>
                <c:pt idx="148">
                  <c:v>2345.9830730781978</c:v>
                </c:pt>
                <c:pt idx="149">
                  <c:v>2345.4230794186442</c:v>
                </c:pt>
                <c:pt idx="150">
                  <c:v>2810.4535507129572</c:v>
                </c:pt>
                <c:pt idx="151">
                  <c:v>3069.9767903015868</c:v>
                </c:pt>
                <c:pt idx="152">
                  <c:v>3166.6641213248799</c:v>
                </c:pt>
                <c:pt idx="153">
                  <c:v>3708.0820774621998</c:v>
                </c:pt>
                <c:pt idx="154">
                  <c:v>4143.2976590811104</c:v>
                </c:pt>
                <c:pt idx="155">
                  <c:v>4211.0044844984441</c:v>
                </c:pt>
                <c:pt idx="156">
                  <c:v>3933.1449424227658</c:v>
                </c:pt>
                <c:pt idx="157">
                  <c:v>4053.6912303719068</c:v>
                </c:pt>
                <c:pt idx="158">
                  <c:v>4290.584636906121</c:v>
                </c:pt>
                <c:pt idx="159">
                  <c:v>4196.2535760600431</c:v>
                </c:pt>
                <c:pt idx="160">
                  <c:v>4431.1963197439754</c:v>
                </c:pt>
                <c:pt idx="161">
                  <c:v>4103.8980390296529</c:v>
                </c:pt>
                <c:pt idx="162">
                  <c:v>4543.59557575495</c:v>
                </c:pt>
                <c:pt idx="163">
                  <c:v>4449.096104361015</c:v>
                </c:pt>
                <c:pt idx="164">
                  <c:v>4268.2090147709159</c:v>
                </c:pt>
                <c:pt idx="165">
                  <c:v>4152.4202428619747</c:v>
                </c:pt>
                <c:pt idx="166">
                  <c:v>4436.6073765558949</c:v>
                </c:pt>
                <c:pt idx="167">
                  <c:v>3867.3043186725099</c:v>
                </c:pt>
                <c:pt idx="168">
                  <c:v>3559.0005891860892</c:v>
                </c:pt>
                <c:pt idx="169">
                  <c:v>3001.7752359194901</c:v>
                </c:pt>
                <c:pt idx="170">
                  <c:v>2764.958970173047</c:v>
                </c:pt>
                <c:pt idx="171">
                  <c:v>2698.1542812161852</c:v>
                </c:pt>
                <c:pt idx="172">
                  <c:v>2399.8044731130308</c:v>
                </c:pt>
                <c:pt idx="173">
                  <c:v>2751.0980767100118</c:v>
                </c:pt>
                <c:pt idx="174">
                  <c:v>2425.4384329153122</c:v>
                </c:pt>
                <c:pt idx="175">
                  <c:v>2961.457756306022</c:v>
                </c:pt>
                <c:pt idx="176">
                  <c:v>3163.621212584917</c:v>
                </c:pt>
                <c:pt idx="177">
                  <c:v>3729.3796487469372</c:v>
                </c:pt>
                <c:pt idx="178">
                  <c:v>4294.3210563943703</c:v>
                </c:pt>
                <c:pt idx="179">
                  <c:v>4064.8689175274112</c:v>
                </c:pt>
                <c:pt idx="180">
                  <c:v>4067.6829645476741</c:v>
                </c:pt>
                <c:pt idx="181">
                  <c:v>4222.551105932419</c:v>
                </c:pt>
                <c:pt idx="182">
                  <c:v>4371.8401977531748</c:v>
                </c:pt>
                <c:pt idx="183">
                  <c:v>4352.1573603938132</c:v>
                </c:pt>
                <c:pt idx="184">
                  <c:v>3899.71389679297</c:v>
                </c:pt>
                <c:pt idx="185">
                  <c:v>4280.5135826446676</c:v>
                </c:pt>
                <c:pt idx="186">
                  <c:v>4010.77435482597</c:v>
                </c:pt>
                <c:pt idx="187">
                  <c:v>4386.0504155234657</c:v>
                </c:pt>
                <c:pt idx="188">
                  <c:v>4526.4875845651804</c:v>
                </c:pt>
                <c:pt idx="189">
                  <c:v>4345.6885487877344</c:v>
                </c:pt>
                <c:pt idx="190">
                  <c:v>4156.6575330262958</c:v>
                </c:pt>
                <c:pt idx="191">
                  <c:v>4063.1198727626252</c:v>
                </c:pt>
                <c:pt idx="192">
                  <c:v>3644.1827164682059</c:v>
                </c:pt>
                <c:pt idx="193">
                  <c:v>2932.3475017674009</c:v>
                </c:pt>
                <c:pt idx="194">
                  <c:v>2553.5338978072932</c:v>
                </c:pt>
                <c:pt idx="195">
                  <c:v>2622.5501386180522</c:v>
                </c:pt>
                <c:pt idx="196">
                  <c:v>2664.6957530494442</c:v>
                </c:pt>
                <c:pt idx="197">
                  <c:v>2390.5456032901998</c:v>
                </c:pt>
                <c:pt idx="198">
                  <c:v>2924.1062916680949</c:v>
                </c:pt>
                <c:pt idx="199">
                  <c:v>2593.7215013936811</c:v>
                </c:pt>
                <c:pt idx="200">
                  <c:v>3455.8613508286958</c:v>
                </c:pt>
                <c:pt idx="201">
                  <c:v>3891.6068331072502</c:v>
                </c:pt>
                <c:pt idx="202">
                  <c:v>3679.653689533096</c:v>
                </c:pt>
                <c:pt idx="203">
                  <c:v>4233.4635884857744</c:v>
                </c:pt>
                <c:pt idx="204">
                  <c:v>3828.5377367564179</c:v>
                </c:pt>
                <c:pt idx="205">
                  <c:v>4619.654091204101</c:v>
                </c:pt>
                <c:pt idx="206">
                  <c:v>4046.44512734519</c:v>
                </c:pt>
                <c:pt idx="207">
                  <c:v>4272.5004882555004</c:v>
                </c:pt>
                <c:pt idx="208">
                  <c:v>4209.192113078504</c:v>
                </c:pt>
                <c:pt idx="209">
                  <c:v>4332.9502820695034</c:v>
                </c:pt>
                <c:pt idx="210">
                  <c:v>4267.9204571389346</c:v>
                </c:pt>
                <c:pt idx="211">
                  <c:v>4281.1598154401336</c:v>
                </c:pt>
                <c:pt idx="212">
                  <c:v>4441.6443455091157</c:v>
                </c:pt>
                <c:pt idx="213">
                  <c:v>4165.9030940379334</c:v>
                </c:pt>
                <c:pt idx="214">
                  <c:v>4385.4917171924399</c:v>
                </c:pt>
                <c:pt idx="215">
                  <c:v>3906.786657697693</c:v>
                </c:pt>
                <c:pt idx="216">
                  <c:v>3540.4622661849248</c:v>
                </c:pt>
                <c:pt idx="217">
                  <c:v>3345.3919812204372</c:v>
                </c:pt>
                <c:pt idx="218">
                  <c:v>2571.4636212474052</c:v>
                </c:pt>
                <c:pt idx="219">
                  <c:v>2353.1591694056251</c:v>
                </c:pt>
                <c:pt idx="220">
                  <c:v>2531.2886412302091</c:v>
                </c:pt>
                <c:pt idx="221">
                  <c:v>2701.6642954924291</c:v>
                </c:pt>
                <c:pt idx="222">
                  <c:v>2373.8273743101772</c:v>
                </c:pt>
                <c:pt idx="223">
                  <c:v>2823.702338195204</c:v>
                </c:pt>
                <c:pt idx="224">
                  <c:v>3328.8487905250709</c:v>
                </c:pt>
                <c:pt idx="225">
                  <c:v>3399.3105909678511</c:v>
                </c:pt>
                <c:pt idx="226">
                  <c:v>4135.8805565299344</c:v>
                </c:pt>
                <c:pt idx="227">
                  <c:v>4094.126681447442</c:v>
                </c:pt>
                <c:pt idx="228">
                  <c:v>4134.6663362247136</c:v>
                </c:pt>
                <c:pt idx="229">
                  <c:v>4262.6909841973038</c:v>
                </c:pt>
                <c:pt idx="230">
                  <c:v>4430.6231084456203</c:v>
                </c:pt>
                <c:pt idx="231">
                  <c:v>4122.9097295606134</c:v>
                </c:pt>
                <c:pt idx="232">
                  <c:v>3977.2083512188951</c:v>
                </c:pt>
                <c:pt idx="233">
                  <c:v>3934.7785192907281</c:v>
                </c:pt>
                <c:pt idx="234">
                  <c:v>4462.1798770328714</c:v>
                </c:pt>
                <c:pt idx="235">
                  <c:v>4247.1285167417254</c:v>
                </c:pt>
                <c:pt idx="236">
                  <c:v>4111.0613644264231</c:v>
                </c:pt>
                <c:pt idx="237">
                  <c:v>4203.5973500359514</c:v>
                </c:pt>
                <c:pt idx="238">
                  <c:v>4337.962389830871</c:v>
                </c:pt>
                <c:pt idx="239">
                  <c:v>4235.2221077499244</c:v>
                </c:pt>
                <c:pt idx="240">
                  <c:v>3619.0585488853621</c:v>
                </c:pt>
                <c:pt idx="241">
                  <c:v>3280.0638726935522</c:v>
                </c:pt>
                <c:pt idx="242">
                  <c:v>2578.1047982780169</c:v>
                </c:pt>
                <c:pt idx="243">
                  <c:v>2460.7278085286121</c:v>
                </c:pt>
                <c:pt idx="244">
                  <c:v>2309.3165080912422</c:v>
                </c:pt>
                <c:pt idx="245">
                  <c:v>2176.9637436880812</c:v>
                </c:pt>
                <c:pt idx="246">
                  <c:v>2855.2836191508391</c:v>
                </c:pt>
                <c:pt idx="247">
                  <c:v>2889.877799852823</c:v>
                </c:pt>
                <c:pt idx="248">
                  <c:v>3205.2501152843329</c:v>
                </c:pt>
                <c:pt idx="249">
                  <c:v>3789.7962045233739</c:v>
                </c:pt>
                <c:pt idx="250">
                  <c:v>3823.6737268836059</c:v>
                </c:pt>
                <c:pt idx="251">
                  <c:v>3891.312600448286</c:v>
                </c:pt>
                <c:pt idx="252">
                  <c:v>4159.0486841769334</c:v>
                </c:pt>
                <c:pt idx="253">
                  <c:v>4163.2458860836214</c:v>
                </c:pt>
                <c:pt idx="254">
                  <c:v>4225.1768047350542</c:v>
                </c:pt>
                <c:pt idx="255">
                  <c:v>4023.7174074811701</c:v>
                </c:pt>
                <c:pt idx="256">
                  <c:v>4327.5885385096844</c:v>
                </c:pt>
                <c:pt idx="257">
                  <c:v>4170.1234769117054</c:v>
                </c:pt>
                <c:pt idx="258">
                  <c:v>4217.3601511708521</c:v>
                </c:pt>
                <c:pt idx="259">
                  <c:v>4244.8395790131244</c:v>
                </c:pt>
                <c:pt idx="260">
                  <c:v>4058.8385513682738</c:v>
                </c:pt>
                <c:pt idx="261">
                  <c:v>4218.20563001765</c:v>
                </c:pt>
                <c:pt idx="262">
                  <c:v>4343.8109610442816</c:v>
                </c:pt>
                <c:pt idx="263">
                  <c:v>4027.3064832617351</c:v>
                </c:pt>
                <c:pt idx="264">
                  <c:v>3531.847894621385</c:v>
                </c:pt>
                <c:pt idx="265">
                  <c:v>3198.785761237245</c:v>
                </c:pt>
                <c:pt idx="266">
                  <c:v>2662.0693162465968</c:v>
                </c:pt>
                <c:pt idx="267">
                  <c:v>2620.5366687663909</c:v>
                </c:pt>
                <c:pt idx="268">
                  <c:v>2521.112611757444</c:v>
                </c:pt>
                <c:pt idx="269">
                  <c:v>2544.7016002965652</c:v>
                </c:pt>
                <c:pt idx="270">
                  <c:v>2877.033725751116</c:v>
                </c:pt>
                <c:pt idx="271">
                  <c:v>2894.5339122925839</c:v>
                </c:pt>
                <c:pt idx="272">
                  <c:v>3478.3207388701931</c:v>
                </c:pt>
                <c:pt idx="273">
                  <c:v>3935.347638486357</c:v>
                </c:pt>
                <c:pt idx="274">
                  <c:v>3722.2182719886491</c:v>
                </c:pt>
                <c:pt idx="275">
                  <c:v>4407.9967565189436</c:v>
                </c:pt>
                <c:pt idx="276">
                  <c:v>4143.2324914613773</c:v>
                </c:pt>
                <c:pt idx="277">
                  <c:v>4243.5408313216703</c:v>
                </c:pt>
                <c:pt idx="278">
                  <c:v>4540.2507658325576</c:v>
                </c:pt>
                <c:pt idx="279">
                  <c:v>4138.1720296242738</c:v>
                </c:pt>
                <c:pt idx="280">
                  <c:v>3774.8676690017542</c:v>
                </c:pt>
                <c:pt idx="281">
                  <c:v>4401.1051519902721</c:v>
                </c:pt>
                <c:pt idx="282">
                  <c:v>4183.9019857710664</c:v>
                </c:pt>
                <c:pt idx="283">
                  <c:v>4370.675934066443</c:v>
                </c:pt>
                <c:pt idx="284">
                  <c:v>4398.2618086366974</c:v>
                </c:pt>
                <c:pt idx="285">
                  <c:v>4355.7247471491319</c:v>
                </c:pt>
                <c:pt idx="286">
                  <c:v>4452.3771742517056</c:v>
                </c:pt>
                <c:pt idx="287">
                  <c:v>4139.50156568282</c:v>
                </c:pt>
                <c:pt idx="288">
                  <c:v>3676.0604330662181</c:v>
                </c:pt>
                <c:pt idx="289">
                  <c:v>2918.2806137542411</c:v>
                </c:pt>
                <c:pt idx="290">
                  <c:v>2801.288488846089</c:v>
                </c:pt>
                <c:pt idx="291">
                  <c:v>2750.6226294882758</c:v>
                </c:pt>
                <c:pt idx="292">
                  <c:v>2520.9879496160988</c:v>
                </c:pt>
                <c:pt idx="293">
                  <c:v>2684.506516873068</c:v>
                </c:pt>
                <c:pt idx="294">
                  <c:v>2598.3813056481972</c:v>
                </c:pt>
                <c:pt idx="295">
                  <c:v>2827.4600980367632</c:v>
                </c:pt>
                <c:pt idx="296">
                  <c:v>3396.4574349381369</c:v>
                </c:pt>
                <c:pt idx="297">
                  <c:v>3776.9663271689979</c:v>
                </c:pt>
                <c:pt idx="298">
                  <c:v>3733.7691828940701</c:v>
                </c:pt>
                <c:pt idx="299">
                  <c:v>3981.109257345694</c:v>
                </c:pt>
                <c:pt idx="300">
                  <c:v>4405.2253389510624</c:v>
                </c:pt>
                <c:pt idx="301">
                  <c:v>4586.5664182147584</c:v>
                </c:pt>
                <c:pt idx="302">
                  <c:v>4041.3834066194722</c:v>
                </c:pt>
                <c:pt idx="303">
                  <c:v>4239.9462580554664</c:v>
                </c:pt>
                <c:pt idx="304">
                  <c:v>3923.372848525808</c:v>
                </c:pt>
                <c:pt idx="305">
                  <c:v>4469.6630360587696</c:v>
                </c:pt>
                <c:pt idx="306">
                  <c:v>4312.1633161811214</c:v>
                </c:pt>
                <c:pt idx="307">
                  <c:v>4376.5651335840448</c:v>
                </c:pt>
                <c:pt idx="308">
                  <c:v>4170.2123496143804</c:v>
                </c:pt>
                <c:pt idx="309">
                  <c:v>3995.7001532851659</c:v>
                </c:pt>
                <c:pt idx="310">
                  <c:v>4607.6329572165814</c:v>
                </c:pt>
                <c:pt idx="311">
                  <c:v>3993.8509017943452</c:v>
                </c:pt>
                <c:pt idx="312">
                  <c:v>3876.494847774894</c:v>
                </c:pt>
                <c:pt idx="313">
                  <c:v>3048.4409436265551</c:v>
                </c:pt>
                <c:pt idx="314">
                  <c:v>2603.1051362219978</c:v>
                </c:pt>
                <c:pt idx="315">
                  <c:v>2610.1287085455301</c:v>
                </c:pt>
                <c:pt idx="316">
                  <c:v>2633.1399274964801</c:v>
                </c:pt>
                <c:pt idx="317">
                  <c:v>2713.3463181568932</c:v>
                </c:pt>
                <c:pt idx="318">
                  <c:v>2682.8496796686732</c:v>
                </c:pt>
                <c:pt idx="319">
                  <c:v>2964.312512066811</c:v>
                </c:pt>
                <c:pt idx="320">
                  <c:v>3382.4213224190862</c:v>
                </c:pt>
                <c:pt idx="321">
                  <c:v>3523.0990011902741</c:v>
                </c:pt>
                <c:pt idx="322">
                  <c:v>4112.8303816159951</c:v>
                </c:pt>
                <c:pt idx="323">
                  <c:v>3961.2712787842102</c:v>
                </c:pt>
                <c:pt idx="324">
                  <c:v>3969.5600247358798</c:v>
                </c:pt>
                <c:pt idx="325">
                  <c:v>4501.4886194366763</c:v>
                </c:pt>
                <c:pt idx="326">
                  <c:v>4233.8396652294723</c:v>
                </c:pt>
                <c:pt idx="327">
                  <c:v>4187.4532799404806</c:v>
                </c:pt>
                <c:pt idx="328">
                  <c:v>4006.0319259235412</c:v>
                </c:pt>
                <c:pt idx="329">
                  <c:v>4296.1279932605848</c:v>
                </c:pt>
                <c:pt idx="330">
                  <c:v>4490.7149145114354</c:v>
                </c:pt>
                <c:pt idx="331">
                  <c:v>4304.0029165403921</c:v>
                </c:pt>
                <c:pt idx="332">
                  <c:v>4369.7561004402214</c:v>
                </c:pt>
                <c:pt idx="333">
                  <c:v>4424.7230184701284</c:v>
                </c:pt>
                <c:pt idx="334">
                  <c:v>4425.8670445457701</c:v>
                </c:pt>
                <c:pt idx="335">
                  <c:v>4062.0452192444118</c:v>
                </c:pt>
                <c:pt idx="336">
                  <c:v>3426.6112168403261</c:v>
                </c:pt>
                <c:pt idx="337">
                  <c:v>3157.7959811591959</c:v>
                </c:pt>
                <c:pt idx="338">
                  <c:v>2500.707242430396</c:v>
                </c:pt>
                <c:pt idx="339">
                  <c:v>2478.7478869760971</c:v>
                </c:pt>
                <c:pt idx="340">
                  <c:v>2459.2242190648872</c:v>
                </c:pt>
                <c:pt idx="341">
                  <c:v>2646.2489336124072</c:v>
                </c:pt>
                <c:pt idx="342">
                  <c:v>2753.5995436599878</c:v>
                </c:pt>
                <c:pt idx="343">
                  <c:v>2558.2500134408938</c:v>
                </c:pt>
                <c:pt idx="344">
                  <c:v>3160.3819342330571</c:v>
                </c:pt>
                <c:pt idx="345">
                  <c:v>3438.4435983965218</c:v>
                </c:pt>
                <c:pt idx="346">
                  <c:v>3911.1281570238639</c:v>
                </c:pt>
                <c:pt idx="347">
                  <c:v>4154.4760827875534</c:v>
                </c:pt>
                <c:pt idx="348">
                  <c:v>4245.0886765009354</c:v>
                </c:pt>
                <c:pt idx="349">
                  <c:v>4187.1570144278021</c:v>
                </c:pt>
                <c:pt idx="350">
                  <c:v>3875.3814838989501</c:v>
                </c:pt>
                <c:pt idx="351">
                  <c:v>4078.668017689819</c:v>
                </c:pt>
                <c:pt idx="352">
                  <c:v>3748.1729401468592</c:v>
                </c:pt>
                <c:pt idx="353">
                  <c:v>3953.840834913432</c:v>
                </c:pt>
                <c:pt idx="354">
                  <c:v>4107.6786101682283</c:v>
                </c:pt>
                <c:pt idx="355">
                  <c:v>4475.3696392966303</c:v>
                </c:pt>
                <c:pt idx="356">
                  <c:v>4784.1294376590422</c:v>
                </c:pt>
                <c:pt idx="357">
                  <c:v>4354.7525414789243</c:v>
                </c:pt>
                <c:pt idx="358">
                  <c:v>4388.1692047940733</c:v>
                </c:pt>
                <c:pt idx="359">
                  <c:v>3816.7875508531902</c:v>
                </c:pt>
                <c:pt idx="360">
                  <c:v>3621.6098630688471</c:v>
                </c:pt>
                <c:pt idx="361">
                  <c:v>2855.7297313059921</c:v>
                </c:pt>
                <c:pt idx="362">
                  <c:v>2944.36961058004</c:v>
                </c:pt>
                <c:pt idx="363">
                  <c:v>2707.5628721554681</c:v>
                </c:pt>
                <c:pt idx="364">
                  <c:v>2530.2316417411198</c:v>
                </c:pt>
                <c:pt idx="365">
                  <c:v>2689.5507548277601</c:v>
                </c:pt>
                <c:pt idx="366">
                  <c:v>2498.6479977019371</c:v>
                </c:pt>
                <c:pt idx="367">
                  <c:v>2734.0289493396081</c:v>
                </c:pt>
                <c:pt idx="368">
                  <c:v>3250.5474737693849</c:v>
                </c:pt>
                <c:pt idx="369">
                  <c:v>3657.3801141131921</c:v>
                </c:pt>
                <c:pt idx="370">
                  <c:v>3925.7966375476658</c:v>
                </c:pt>
                <c:pt idx="371">
                  <c:v>4239.8536914031129</c:v>
                </c:pt>
                <c:pt idx="372">
                  <c:v>3766.338447438241</c:v>
                </c:pt>
                <c:pt idx="373">
                  <c:v>4404.8708138452976</c:v>
                </c:pt>
                <c:pt idx="374">
                  <c:v>4359.2191318394953</c:v>
                </c:pt>
                <c:pt idx="375">
                  <c:v>4173.0319636821341</c:v>
                </c:pt>
                <c:pt idx="376">
                  <c:v>4159.4559600398134</c:v>
                </c:pt>
                <c:pt idx="377">
                  <c:v>4033.718936195055</c:v>
                </c:pt>
                <c:pt idx="378">
                  <c:v>4627.164024441</c:v>
                </c:pt>
                <c:pt idx="379">
                  <c:v>4513.3569463228714</c:v>
                </c:pt>
                <c:pt idx="380">
                  <c:v>3954.0357701104608</c:v>
                </c:pt>
                <c:pt idx="381">
                  <c:v>4358.5570278334908</c:v>
                </c:pt>
                <c:pt idx="382">
                  <c:v>4625.9288583228727</c:v>
                </c:pt>
                <c:pt idx="383">
                  <c:v>4176.2244071779014</c:v>
                </c:pt>
                <c:pt idx="384">
                  <c:v>3424.895374985198</c:v>
                </c:pt>
                <c:pt idx="385">
                  <c:v>2941.9888444648191</c:v>
                </c:pt>
                <c:pt idx="386">
                  <c:v>2522.13164560839</c:v>
                </c:pt>
                <c:pt idx="387">
                  <c:v>2568.3934272339961</c:v>
                </c:pt>
                <c:pt idx="388">
                  <c:v>2632.7835060940902</c:v>
                </c:pt>
                <c:pt idx="389">
                  <c:v>2589.9479454191091</c:v>
                </c:pt>
                <c:pt idx="390">
                  <c:v>2316.1011669597501</c:v>
                </c:pt>
                <c:pt idx="391">
                  <c:v>3084.5225188374779</c:v>
                </c:pt>
                <c:pt idx="392">
                  <c:v>3305.6660041514901</c:v>
                </c:pt>
                <c:pt idx="393">
                  <c:v>3987.1396158806619</c:v>
                </c:pt>
                <c:pt idx="394">
                  <c:v>3992.5429992527802</c:v>
                </c:pt>
                <c:pt idx="395">
                  <c:v>4118.6927066209364</c:v>
                </c:pt>
                <c:pt idx="396">
                  <c:v>3980.5985186702469</c:v>
                </c:pt>
                <c:pt idx="397">
                  <c:v>4272.0436901584844</c:v>
                </c:pt>
                <c:pt idx="398">
                  <c:v>4168.7939153957786</c:v>
                </c:pt>
                <c:pt idx="399">
                  <c:v>4386.575086033803</c:v>
                </c:pt>
                <c:pt idx="400">
                  <c:v>4166.7514240965502</c:v>
                </c:pt>
                <c:pt idx="401">
                  <c:v>4130.86588654355</c:v>
                </c:pt>
                <c:pt idx="402">
                  <c:v>4203.9247287830904</c:v>
                </c:pt>
                <c:pt idx="403">
                  <c:v>4561.1872874730843</c:v>
                </c:pt>
                <c:pt idx="404">
                  <c:v>4470.7147838028604</c:v>
                </c:pt>
                <c:pt idx="405">
                  <c:v>4337.0438743868071</c:v>
                </c:pt>
                <c:pt idx="406">
                  <c:v>4278.2671234380941</c:v>
                </c:pt>
                <c:pt idx="407">
                  <c:v>4134.7219265328504</c:v>
                </c:pt>
                <c:pt idx="408">
                  <c:v>3749.1054516640029</c:v>
                </c:pt>
                <c:pt idx="409">
                  <c:v>3145.9591633851578</c:v>
                </c:pt>
                <c:pt idx="410">
                  <c:v>2742.4156028945972</c:v>
                </c:pt>
                <c:pt idx="411">
                  <c:v>2452.1956285995552</c:v>
                </c:pt>
                <c:pt idx="412">
                  <c:v>2444.708192275772</c:v>
                </c:pt>
                <c:pt idx="413">
                  <c:v>2441.67433752644</c:v>
                </c:pt>
                <c:pt idx="414">
                  <c:v>2774.646258131414</c:v>
                </c:pt>
                <c:pt idx="415">
                  <c:v>3035.1903697830762</c:v>
                </c:pt>
                <c:pt idx="416">
                  <c:v>3194.9419029129922</c:v>
                </c:pt>
                <c:pt idx="417">
                  <c:v>3643.3709828647052</c:v>
                </c:pt>
                <c:pt idx="418">
                  <c:v>4084.153579109312</c:v>
                </c:pt>
                <c:pt idx="419">
                  <c:v>4074.8196755468721</c:v>
                </c:pt>
                <c:pt idx="420">
                  <c:v>4286.5225529301206</c:v>
                </c:pt>
                <c:pt idx="421">
                  <c:v>3849.4018108817272</c:v>
                </c:pt>
                <c:pt idx="422">
                  <c:v>4440.4887927261116</c:v>
                </c:pt>
                <c:pt idx="423">
                  <c:v>4410.5332908002674</c:v>
                </c:pt>
                <c:pt idx="424">
                  <c:v>3940.5246981588789</c:v>
                </c:pt>
                <c:pt idx="425">
                  <c:v>4570.3761834023444</c:v>
                </c:pt>
                <c:pt idx="426">
                  <c:v>3994.4950649909251</c:v>
                </c:pt>
                <c:pt idx="427">
                  <c:v>4330.0299977357827</c:v>
                </c:pt>
                <c:pt idx="428">
                  <c:v>4170.2969942467334</c:v>
                </c:pt>
                <c:pt idx="429">
                  <c:v>4395.8444549446986</c:v>
                </c:pt>
                <c:pt idx="430">
                  <c:v>4692.9281333857753</c:v>
                </c:pt>
                <c:pt idx="431">
                  <c:v>4405.1220946807798</c:v>
                </c:pt>
                <c:pt idx="432">
                  <c:v>3729.5615010240322</c:v>
                </c:pt>
                <c:pt idx="433">
                  <c:v>3215.1191282423279</c:v>
                </c:pt>
                <c:pt idx="434">
                  <c:v>2875.2111645510872</c:v>
                </c:pt>
                <c:pt idx="435">
                  <c:v>2631.4069846917341</c:v>
                </c:pt>
                <c:pt idx="436">
                  <c:v>2834.304120199402</c:v>
                </c:pt>
                <c:pt idx="437">
                  <c:v>2571.379551256442</c:v>
                </c:pt>
                <c:pt idx="438">
                  <c:v>2720.831624282474</c:v>
                </c:pt>
                <c:pt idx="439">
                  <c:v>3140.1024803346222</c:v>
                </c:pt>
                <c:pt idx="440">
                  <c:v>3153.1408243982542</c:v>
                </c:pt>
                <c:pt idx="441">
                  <c:v>4255.7077765509284</c:v>
                </c:pt>
                <c:pt idx="442">
                  <c:v>4306.3393143650483</c:v>
                </c:pt>
                <c:pt idx="443">
                  <c:v>4097.6453138075758</c:v>
                </c:pt>
                <c:pt idx="444">
                  <c:v>4145.0041971336086</c:v>
                </c:pt>
                <c:pt idx="445">
                  <c:v>4340.9380215327274</c:v>
                </c:pt>
                <c:pt idx="446">
                  <c:v>4248.1228759641554</c:v>
                </c:pt>
                <c:pt idx="447">
                  <c:v>4310.8944850938014</c:v>
                </c:pt>
                <c:pt idx="448">
                  <c:v>4104.1101021824552</c:v>
                </c:pt>
                <c:pt idx="449">
                  <c:v>4523.0951078646303</c:v>
                </c:pt>
                <c:pt idx="450">
                  <c:v>4482.3406736214611</c:v>
                </c:pt>
                <c:pt idx="451">
                  <c:v>4598.1727097561252</c:v>
                </c:pt>
                <c:pt idx="452">
                  <c:v>4346.1271589430889</c:v>
                </c:pt>
                <c:pt idx="453">
                  <c:v>4401.0799992250604</c:v>
                </c:pt>
                <c:pt idx="454">
                  <c:v>4661.6077793929226</c:v>
                </c:pt>
                <c:pt idx="455">
                  <c:v>4196.2256302957148</c:v>
                </c:pt>
                <c:pt idx="456">
                  <c:v>3843.3251901092522</c:v>
                </c:pt>
                <c:pt idx="457">
                  <c:v>3233.7837364772272</c:v>
                </c:pt>
                <c:pt idx="458">
                  <c:v>2742.5314743967501</c:v>
                </c:pt>
                <c:pt idx="459">
                  <c:v>2750.1213909814869</c:v>
                </c:pt>
                <c:pt idx="460">
                  <c:v>2489.905999988297</c:v>
                </c:pt>
                <c:pt idx="461">
                  <c:v>2466.9381159323202</c:v>
                </c:pt>
                <c:pt idx="462">
                  <c:v>2644.8760147872722</c:v>
                </c:pt>
                <c:pt idx="463">
                  <c:v>2956.2436625636292</c:v>
                </c:pt>
                <c:pt idx="464">
                  <c:v>3559.7708571147541</c:v>
                </c:pt>
                <c:pt idx="465">
                  <c:v>3965.8713663130029</c:v>
                </c:pt>
                <c:pt idx="466">
                  <c:v>4012.4424304478862</c:v>
                </c:pt>
                <c:pt idx="467">
                  <c:v>4211.6124170782559</c:v>
                </c:pt>
                <c:pt idx="468">
                  <c:v>4386.8158457903801</c:v>
                </c:pt>
                <c:pt idx="469">
                  <c:v>4373.5971971646904</c:v>
                </c:pt>
                <c:pt idx="470">
                  <c:v>4309.1398554680281</c:v>
                </c:pt>
                <c:pt idx="471">
                  <c:v>4425.9799611063427</c:v>
                </c:pt>
                <c:pt idx="472">
                  <c:v>4498.8167375982248</c:v>
                </c:pt>
                <c:pt idx="473">
                  <c:v>4348.7218566716601</c:v>
                </c:pt>
                <c:pt idx="474">
                  <c:v>4311.9824029703268</c:v>
                </c:pt>
                <c:pt idx="475">
                  <c:v>4391.4421452910728</c:v>
                </c:pt>
                <c:pt idx="476">
                  <c:v>4538.6045036180931</c:v>
                </c:pt>
                <c:pt idx="477">
                  <c:v>4673.6629862452201</c:v>
                </c:pt>
                <c:pt idx="478">
                  <c:v>4526.1146223068627</c:v>
                </c:pt>
                <c:pt idx="479">
                  <c:v>4188.2853101819428</c:v>
                </c:pt>
                <c:pt idx="480">
                  <c:v>3975.7315691556742</c:v>
                </c:pt>
                <c:pt idx="481">
                  <c:v>2702.5694203198891</c:v>
                </c:pt>
                <c:pt idx="482">
                  <c:v>2764.4876213909001</c:v>
                </c:pt>
                <c:pt idx="483">
                  <c:v>2816.4729942122458</c:v>
                </c:pt>
                <c:pt idx="484">
                  <c:v>2501.5075782889562</c:v>
                </c:pt>
                <c:pt idx="485">
                  <c:v>2496.6279460232849</c:v>
                </c:pt>
                <c:pt idx="486">
                  <c:v>2654.4331955722282</c:v>
                </c:pt>
                <c:pt idx="487">
                  <c:v>2869.2752754737139</c:v>
                </c:pt>
                <c:pt idx="488">
                  <c:v>3565.35659886957</c:v>
                </c:pt>
                <c:pt idx="489">
                  <c:v>3799.1206213664518</c:v>
                </c:pt>
                <c:pt idx="490">
                  <c:v>4086.17754876958</c:v>
                </c:pt>
                <c:pt idx="491">
                  <c:v>4331.8140771778617</c:v>
                </c:pt>
                <c:pt idx="492">
                  <c:v>3909.0161724053978</c:v>
                </c:pt>
                <c:pt idx="493">
                  <c:v>4507.2327609526164</c:v>
                </c:pt>
                <c:pt idx="494">
                  <c:v>4586.5151479978904</c:v>
                </c:pt>
                <c:pt idx="495">
                  <c:v>4180.3552143000452</c:v>
                </c:pt>
                <c:pt idx="496">
                  <c:v>4326.6118031462684</c:v>
                </c:pt>
                <c:pt idx="497">
                  <c:v>4067.722310474081</c:v>
                </c:pt>
                <c:pt idx="498">
                  <c:v>4496.8305676258842</c:v>
                </c:pt>
                <c:pt idx="499">
                  <c:v>4452.3353692549554</c:v>
                </c:pt>
                <c:pt idx="500">
                  <c:v>4483.5166280822332</c:v>
                </c:pt>
                <c:pt idx="501">
                  <c:v>4359.1091122989183</c:v>
                </c:pt>
                <c:pt idx="502">
                  <c:v>4659.7935725495581</c:v>
                </c:pt>
                <c:pt idx="503">
                  <c:v>4286.0954187594234</c:v>
                </c:pt>
                <c:pt idx="504">
                  <c:v>3790.6075119722832</c:v>
                </c:pt>
                <c:pt idx="505">
                  <c:v>2813.5180506102552</c:v>
                </c:pt>
                <c:pt idx="506">
                  <c:v>3034.7742489163588</c:v>
                </c:pt>
                <c:pt idx="507">
                  <c:v>2464.3912894458999</c:v>
                </c:pt>
                <c:pt idx="508">
                  <c:v>2602.5371479332312</c:v>
                </c:pt>
                <c:pt idx="509">
                  <c:v>2618.0308550553159</c:v>
                </c:pt>
                <c:pt idx="510">
                  <c:v>2546.0076760847028</c:v>
                </c:pt>
                <c:pt idx="511">
                  <c:v>2875.3786360033469</c:v>
                </c:pt>
                <c:pt idx="512">
                  <c:v>3475.630415385328</c:v>
                </c:pt>
                <c:pt idx="513">
                  <c:v>3746.3351415061229</c:v>
                </c:pt>
                <c:pt idx="514">
                  <c:v>4502.1930460723433</c:v>
                </c:pt>
                <c:pt idx="515">
                  <c:v>4187.8805260195149</c:v>
                </c:pt>
                <c:pt idx="516">
                  <c:v>4594.5822967080212</c:v>
                </c:pt>
                <c:pt idx="517">
                  <c:v>4619.7206974701603</c:v>
                </c:pt>
                <c:pt idx="518">
                  <c:v>4096.5036470616342</c:v>
                </c:pt>
                <c:pt idx="519">
                  <c:v>4404.9340695113124</c:v>
                </c:pt>
                <c:pt idx="520">
                  <c:v>4133.8699717130849</c:v>
                </c:pt>
                <c:pt idx="521">
                  <c:v>4277.6861389457144</c:v>
                </c:pt>
                <c:pt idx="522">
                  <c:v>4408.3466618422017</c:v>
                </c:pt>
                <c:pt idx="523">
                  <c:v>4487.2578479063277</c:v>
                </c:pt>
                <c:pt idx="524">
                  <c:v>4579.3614690019549</c:v>
                </c:pt>
                <c:pt idx="525">
                  <c:v>4709.0922773511602</c:v>
                </c:pt>
                <c:pt idx="526">
                  <c:v>4422.0045724514139</c:v>
                </c:pt>
                <c:pt idx="527">
                  <c:v>4164.4914877890078</c:v>
                </c:pt>
                <c:pt idx="528">
                  <c:v>3680.4066470082012</c:v>
                </c:pt>
                <c:pt idx="529">
                  <c:v>2954.6178554263588</c:v>
                </c:pt>
                <c:pt idx="530">
                  <c:v>3065.6612285548649</c:v>
                </c:pt>
                <c:pt idx="531">
                  <c:v>2703.3068898016381</c:v>
                </c:pt>
                <c:pt idx="532">
                  <c:v>2579.9603884416201</c:v>
                </c:pt>
                <c:pt idx="533">
                  <c:v>2462.4037850330751</c:v>
                </c:pt>
                <c:pt idx="534">
                  <c:v>2627.6901306363802</c:v>
                </c:pt>
                <c:pt idx="535">
                  <c:v>2815.5568344452272</c:v>
                </c:pt>
                <c:pt idx="536">
                  <c:v>3560.0289547454572</c:v>
                </c:pt>
                <c:pt idx="537">
                  <c:v>3799.7352399461329</c:v>
                </c:pt>
                <c:pt idx="538">
                  <c:v>4028.2033668207</c:v>
                </c:pt>
                <c:pt idx="539">
                  <c:v>4277.7961190163933</c:v>
                </c:pt>
                <c:pt idx="540">
                  <c:v>4198.2376394306402</c:v>
                </c:pt>
                <c:pt idx="541">
                  <c:v>4173.4227414506549</c:v>
                </c:pt>
                <c:pt idx="542">
                  <c:v>4526.9337376278172</c:v>
                </c:pt>
                <c:pt idx="543">
                  <c:v>4647.6688945164278</c:v>
                </c:pt>
                <c:pt idx="544">
                  <c:v>4438.9383632327781</c:v>
                </c:pt>
                <c:pt idx="545">
                  <c:v>4460.7485954929962</c:v>
                </c:pt>
                <c:pt idx="546">
                  <c:v>4118.8689382430148</c:v>
                </c:pt>
                <c:pt idx="547">
                  <c:v>4554.1589507392882</c:v>
                </c:pt>
                <c:pt idx="548">
                  <c:v>4483.9377950859107</c:v>
                </c:pt>
                <c:pt idx="549">
                  <c:v>4368.0723285035419</c:v>
                </c:pt>
                <c:pt idx="550">
                  <c:v>4672.0174765137126</c:v>
                </c:pt>
                <c:pt idx="551">
                  <c:v>4576.4495504315</c:v>
                </c:pt>
                <c:pt idx="552">
                  <c:v>3669.2907734750452</c:v>
                </c:pt>
                <c:pt idx="553">
                  <c:v>3247.489370460386</c:v>
                </c:pt>
                <c:pt idx="554">
                  <c:v>2942.4761002268142</c:v>
                </c:pt>
                <c:pt idx="555">
                  <c:v>2470.4874417394471</c:v>
                </c:pt>
                <c:pt idx="556">
                  <c:v>2758.2890787075912</c:v>
                </c:pt>
                <c:pt idx="557">
                  <c:v>2541.0654763315219</c:v>
                </c:pt>
                <c:pt idx="558">
                  <c:v>2398.630623180522</c:v>
                </c:pt>
                <c:pt idx="559">
                  <c:v>3003.8053163168529</c:v>
                </c:pt>
                <c:pt idx="560">
                  <c:v>3331.6568046208722</c:v>
                </c:pt>
                <c:pt idx="561">
                  <c:v>3949.6172501759852</c:v>
                </c:pt>
                <c:pt idx="562">
                  <c:v>4200.9560157849983</c:v>
                </c:pt>
                <c:pt idx="563">
                  <c:v>4177.3843566279884</c:v>
                </c:pt>
                <c:pt idx="564">
                  <c:v>4585.9655239372714</c:v>
                </c:pt>
                <c:pt idx="565">
                  <c:v>4501.9024725597501</c:v>
                </c:pt>
                <c:pt idx="566">
                  <c:v>4535.4812093851624</c:v>
                </c:pt>
                <c:pt idx="567">
                  <c:v>4280.8977250119624</c:v>
                </c:pt>
                <c:pt idx="568">
                  <c:v>4529.1005810025936</c:v>
                </c:pt>
                <c:pt idx="569">
                  <c:v>4277.1281436061854</c:v>
                </c:pt>
                <c:pt idx="570">
                  <c:v>4595.3580642899096</c:v>
                </c:pt>
                <c:pt idx="571">
                  <c:v>4431.556650089532</c:v>
                </c:pt>
                <c:pt idx="572">
                  <c:v>4766.9767405944276</c:v>
                </c:pt>
                <c:pt idx="573">
                  <c:v>4387.0052189799344</c:v>
                </c:pt>
                <c:pt idx="574">
                  <c:v>4447.6589158649303</c:v>
                </c:pt>
                <c:pt idx="575">
                  <c:v>4171.3238895784052</c:v>
                </c:pt>
                <c:pt idx="576">
                  <c:v>3984.3847895091239</c:v>
                </c:pt>
                <c:pt idx="577">
                  <c:v>3129.5508962378508</c:v>
                </c:pt>
                <c:pt idx="578">
                  <c:v>2986.6038041318529</c:v>
                </c:pt>
                <c:pt idx="579">
                  <c:v>2786.609298210783</c:v>
                </c:pt>
                <c:pt idx="580">
                  <c:v>2824.5608589141189</c:v>
                </c:pt>
                <c:pt idx="581">
                  <c:v>2702.6329250855279</c:v>
                </c:pt>
                <c:pt idx="582">
                  <c:v>2490.491093256484</c:v>
                </c:pt>
                <c:pt idx="583">
                  <c:v>2876.4689537209829</c:v>
                </c:pt>
                <c:pt idx="584">
                  <c:v>3297.4033588551501</c:v>
                </c:pt>
                <c:pt idx="585">
                  <c:v>4079.2840977420601</c:v>
                </c:pt>
                <c:pt idx="586">
                  <c:v>4281.43867669871</c:v>
                </c:pt>
                <c:pt idx="587">
                  <c:v>4351.7369459369274</c:v>
                </c:pt>
                <c:pt idx="588">
                  <c:v>4514.5344364905532</c:v>
                </c:pt>
                <c:pt idx="589">
                  <c:v>4416.899165251074</c:v>
                </c:pt>
                <c:pt idx="590">
                  <c:v>4095.5754030497919</c:v>
                </c:pt>
                <c:pt idx="591">
                  <c:v>4579.9632654062234</c:v>
                </c:pt>
                <c:pt idx="592">
                  <c:v>4459.1878318702284</c:v>
                </c:pt>
                <c:pt idx="593">
                  <c:v>4489.1148548848814</c:v>
                </c:pt>
                <c:pt idx="594">
                  <c:v>4396.844161375614</c:v>
                </c:pt>
                <c:pt idx="595">
                  <c:v>4386.37880145091</c:v>
                </c:pt>
                <c:pt idx="596">
                  <c:v>4416.6093406015434</c:v>
                </c:pt>
                <c:pt idx="597">
                  <c:v>4638.9416109935919</c:v>
                </c:pt>
                <c:pt idx="598">
                  <c:v>4495.8768115304019</c:v>
                </c:pt>
                <c:pt idx="599">
                  <c:v>4168.9420690774859</c:v>
                </c:pt>
                <c:pt idx="600">
                  <c:v>4024.476422140734</c:v>
                </c:pt>
                <c:pt idx="601">
                  <c:v>3116.329641690344</c:v>
                </c:pt>
                <c:pt idx="602">
                  <c:v>2784.630867037295</c:v>
                </c:pt>
                <c:pt idx="603">
                  <c:v>2796.5699392384422</c:v>
                </c:pt>
                <c:pt idx="604">
                  <c:v>2746.0435855346</c:v>
                </c:pt>
                <c:pt idx="605">
                  <c:v>2655.1314929616801</c:v>
                </c:pt>
                <c:pt idx="606">
                  <c:v>2740.866526424531</c:v>
                </c:pt>
                <c:pt idx="607">
                  <c:v>2800.9043245701469</c:v>
                </c:pt>
                <c:pt idx="608">
                  <c:v>3675.689021459089</c:v>
                </c:pt>
                <c:pt idx="609">
                  <c:v>4173.4226302251154</c:v>
                </c:pt>
                <c:pt idx="610">
                  <c:v>3954.662045427694</c:v>
                </c:pt>
                <c:pt idx="611">
                  <c:v>4373.1457175996184</c:v>
                </c:pt>
                <c:pt idx="612">
                  <c:v>4503.9784140176489</c:v>
                </c:pt>
                <c:pt idx="613">
                  <c:v>4458.0852158792031</c:v>
                </c:pt>
                <c:pt idx="614">
                  <c:v>4354.3985889760388</c:v>
                </c:pt>
                <c:pt idx="615">
                  <c:v>4334.4889470520766</c:v>
                </c:pt>
                <c:pt idx="616">
                  <c:v>4304.0972865108024</c:v>
                </c:pt>
                <c:pt idx="617">
                  <c:v>4448.5659868939811</c:v>
                </c:pt>
                <c:pt idx="618">
                  <c:v>4396.5750921058016</c:v>
                </c:pt>
                <c:pt idx="619">
                  <c:v>4855.37708016119</c:v>
                </c:pt>
                <c:pt idx="620">
                  <c:v>4370.8955212315077</c:v>
                </c:pt>
                <c:pt idx="621">
                  <c:v>4504.6234510435934</c:v>
                </c:pt>
                <c:pt idx="622">
                  <c:v>4526.9797256225374</c:v>
                </c:pt>
                <c:pt idx="623">
                  <c:v>4508.4657986755028</c:v>
                </c:pt>
                <c:pt idx="624">
                  <c:v>3853.811465649962</c:v>
                </c:pt>
                <c:pt idx="625">
                  <c:v>3191.1138187022948</c:v>
                </c:pt>
                <c:pt idx="626">
                  <c:v>3050.11896259388</c:v>
                </c:pt>
                <c:pt idx="627">
                  <c:v>2797.641242461913</c:v>
                </c:pt>
                <c:pt idx="628">
                  <c:v>2498.1825836141002</c:v>
                </c:pt>
                <c:pt idx="629">
                  <c:v>2367.6820337819531</c:v>
                </c:pt>
                <c:pt idx="630">
                  <c:v>2850.995029688353</c:v>
                </c:pt>
                <c:pt idx="631">
                  <c:v>2995.2560022892558</c:v>
                </c:pt>
                <c:pt idx="632">
                  <c:v>3502.725687708632</c:v>
                </c:pt>
                <c:pt idx="633">
                  <c:v>3944.4462878351169</c:v>
                </c:pt>
                <c:pt idx="634">
                  <c:v>3848.5246466993881</c:v>
                </c:pt>
                <c:pt idx="635">
                  <c:v>4218.4576511039304</c:v>
                </c:pt>
                <c:pt idx="636">
                  <c:v>4449.5511704845858</c:v>
                </c:pt>
                <c:pt idx="637">
                  <c:v>4797.5956977389505</c:v>
                </c:pt>
                <c:pt idx="638">
                  <c:v>4558.3304478132986</c:v>
                </c:pt>
                <c:pt idx="639">
                  <c:v>4605.4627046293654</c:v>
                </c:pt>
                <c:pt idx="640">
                  <c:v>4752.6512965362544</c:v>
                </c:pt>
                <c:pt idx="641">
                  <c:v>4237.0290654339033</c:v>
                </c:pt>
                <c:pt idx="642">
                  <c:v>4390.3731802146795</c:v>
                </c:pt>
                <c:pt idx="643">
                  <c:v>4950.1567984310032</c:v>
                </c:pt>
                <c:pt idx="644">
                  <c:v>4696.0121353202403</c:v>
                </c:pt>
                <c:pt idx="645">
                  <c:v>4907.6887458536712</c:v>
                </c:pt>
                <c:pt idx="646">
                  <c:v>4568.3502027174236</c:v>
                </c:pt>
                <c:pt idx="647">
                  <c:v>4056.2711098320128</c:v>
                </c:pt>
                <c:pt idx="648">
                  <c:v>4080.0672265841722</c:v>
                </c:pt>
                <c:pt idx="649">
                  <c:v>3313.010964364928</c:v>
                </c:pt>
                <c:pt idx="650">
                  <c:v>3204.1861762337421</c:v>
                </c:pt>
                <c:pt idx="651">
                  <c:v>3068.0362706282522</c:v>
                </c:pt>
                <c:pt idx="652">
                  <c:v>3013.7400722572302</c:v>
                </c:pt>
                <c:pt idx="653">
                  <c:v>2516.6337433815761</c:v>
                </c:pt>
                <c:pt idx="654">
                  <c:v>2614.900641129318</c:v>
                </c:pt>
                <c:pt idx="655">
                  <c:v>2837.8812934079601</c:v>
                </c:pt>
                <c:pt idx="656">
                  <c:v>3469.9605128222261</c:v>
                </c:pt>
                <c:pt idx="657">
                  <c:v>3931.6609315350038</c:v>
                </c:pt>
                <c:pt idx="658">
                  <c:v>4207.8714662861303</c:v>
                </c:pt>
                <c:pt idx="659">
                  <c:v>4045.5389695303102</c:v>
                </c:pt>
                <c:pt idx="660">
                  <c:v>4713.5702328638354</c:v>
                </c:pt>
                <c:pt idx="661">
                  <c:v>4461.2553066630744</c:v>
                </c:pt>
                <c:pt idx="662">
                  <c:v>4623.1044401638719</c:v>
                </c:pt>
                <c:pt idx="663">
                  <c:v>4658.5388056934626</c:v>
                </c:pt>
                <c:pt idx="664">
                  <c:v>4689.1047082526356</c:v>
                </c:pt>
                <c:pt idx="665">
                  <c:v>4939.2446793258214</c:v>
                </c:pt>
                <c:pt idx="666">
                  <c:v>4697.1657335841801</c:v>
                </c:pt>
                <c:pt idx="667">
                  <c:v>4959.0540206134119</c:v>
                </c:pt>
                <c:pt idx="668">
                  <c:v>4430.2768569565014</c:v>
                </c:pt>
                <c:pt idx="669">
                  <c:v>4301.3608983419399</c:v>
                </c:pt>
                <c:pt idx="670">
                  <c:v>4731.8094503862176</c:v>
                </c:pt>
                <c:pt idx="671">
                  <c:v>4380.3139490236244</c:v>
                </c:pt>
                <c:pt idx="672">
                  <c:v>3691.5747306473259</c:v>
                </c:pt>
                <c:pt idx="673">
                  <c:v>3309.8583506759519</c:v>
                </c:pt>
                <c:pt idx="674">
                  <c:v>2771.7617117117329</c:v>
                </c:pt>
                <c:pt idx="675">
                  <c:v>2847.108660967895</c:v>
                </c:pt>
                <c:pt idx="676">
                  <c:v>2697.9559523276771</c:v>
                </c:pt>
                <c:pt idx="677">
                  <c:v>2677.5917297054448</c:v>
                </c:pt>
                <c:pt idx="678">
                  <c:v>3040.4203184969738</c:v>
                </c:pt>
                <c:pt idx="679">
                  <c:v>2876.8983937137741</c:v>
                </c:pt>
                <c:pt idx="680">
                  <c:v>3535.8566864174991</c:v>
                </c:pt>
                <c:pt idx="681">
                  <c:v>3864.301383726176</c:v>
                </c:pt>
                <c:pt idx="682">
                  <c:v>4350.6192725932196</c:v>
                </c:pt>
                <c:pt idx="683">
                  <c:v>4368.7532717709746</c:v>
                </c:pt>
                <c:pt idx="684">
                  <c:v>4328.0282659918639</c:v>
                </c:pt>
                <c:pt idx="685">
                  <c:v>4550.2555416095947</c:v>
                </c:pt>
                <c:pt idx="686">
                  <c:v>4637.1352158723239</c:v>
                </c:pt>
                <c:pt idx="687">
                  <c:v>4774.0319026560419</c:v>
                </c:pt>
                <c:pt idx="688">
                  <c:v>4746.7860853908869</c:v>
                </c:pt>
                <c:pt idx="689">
                  <c:v>4695.9724665064614</c:v>
                </c:pt>
                <c:pt idx="690">
                  <c:v>4501.4208097759511</c:v>
                </c:pt>
                <c:pt idx="691">
                  <c:v>4918.7377090351674</c:v>
                </c:pt>
                <c:pt idx="692">
                  <c:v>4615.511828281512</c:v>
                </c:pt>
                <c:pt idx="693">
                  <c:v>4939.6244765613264</c:v>
                </c:pt>
                <c:pt idx="694">
                  <c:v>4667.7021762562044</c:v>
                </c:pt>
                <c:pt idx="695">
                  <c:v>4649.2907553258074</c:v>
                </c:pt>
                <c:pt idx="696">
                  <c:v>4319.0414649700524</c:v>
                </c:pt>
                <c:pt idx="697">
                  <c:v>3375.2222280069</c:v>
                </c:pt>
                <c:pt idx="698">
                  <c:v>2957.0483617881791</c:v>
                </c:pt>
                <c:pt idx="699">
                  <c:v>3008.084698769509</c:v>
                </c:pt>
                <c:pt idx="700">
                  <c:v>2628.9729643176038</c:v>
                </c:pt>
                <c:pt idx="701">
                  <c:v>2811.989611661068</c:v>
                </c:pt>
                <c:pt idx="702">
                  <c:v>3006.2281022839252</c:v>
                </c:pt>
                <c:pt idx="703">
                  <c:v>2974.9409227245001</c:v>
                </c:pt>
                <c:pt idx="704">
                  <c:v>3758.4022869387941</c:v>
                </c:pt>
                <c:pt idx="705">
                  <c:v>4209.4195090321173</c:v>
                </c:pt>
                <c:pt idx="706">
                  <c:v>4051.4489172524168</c:v>
                </c:pt>
                <c:pt idx="707">
                  <c:v>4025.9660109857182</c:v>
                </c:pt>
                <c:pt idx="708">
                  <c:v>4887.3496623747351</c:v>
                </c:pt>
                <c:pt idx="709">
                  <c:v>4597.5825983555924</c:v>
                </c:pt>
                <c:pt idx="710">
                  <c:v>4428.2510224540401</c:v>
                </c:pt>
                <c:pt idx="711">
                  <c:v>4568.6773571605372</c:v>
                </c:pt>
                <c:pt idx="712">
                  <c:v>4731.3861462225204</c:v>
                </c:pt>
                <c:pt idx="713">
                  <c:v>4388.1265529132334</c:v>
                </c:pt>
                <c:pt idx="714">
                  <c:v>4606.8201042344617</c:v>
                </c:pt>
                <c:pt idx="715">
                  <c:v>4828.8696589850924</c:v>
                </c:pt>
                <c:pt idx="716">
                  <c:v>4667.024446305084</c:v>
                </c:pt>
                <c:pt idx="717">
                  <c:v>4543.7391782259656</c:v>
                </c:pt>
                <c:pt idx="718">
                  <c:v>4379.4099934774631</c:v>
                </c:pt>
                <c:pt idx="719">
                  <c:v>4760.1537467745502</c:v>
                </c:pt>
                <c:pt idx="720">
                  <c:v>3988.3231189965468</c:v>
                </c:pt>
                <c:pt idx="721">
                  <c:v>3258.3469550676441</c:v>
                </c:pt>
                <c:pt idx="722">
                  <c:v>3269.4968374178052</c:v>
                </c:pt>
                <c:pt idx="723">
                  <c:v>3003.122703759675</c:v>
                </c:pt>
                <c:pt idx="724">
                  <c:v>2725.20782690242</c:v>
                </c:pt>
                <c:pt idx="725">
                  <c:v>2903.7121985583208</c:v>
                </c:pt>
                <c:pt idx="726">
                  <c:v>2698.941234876434</c:v>
                </c:pt>
                <c:pt idx="727">
                  <c:v>2939.1179799811371</c:v>
                </c:pt>
                <c:pt idx="728">
                  <c:v>3429.153556686555</c:v>
                </c:pt>
                <c:pt idx="729">
                  <c:v>3570.6460975076402</c:v>
                </c:pt>
                <c:pt idx="730">
                  <c:v>4206.3316503693823</c:v>
                </c:pt>
                <c:pt idx="731">
                  <c:v>4178.2280346234229</c:v>
                </c:pt>
                <c:pt idx="732">
                  <c:v>4287.8009805288484</c:v>
                </c:pt>
                <c:pt idx="733">
                  <c:v>4744.5281093534159</c:v>
                </c:pt>
                <c:pt idx="734">
                  <c:v>4740.2496475340276</c:v>
                </c:pt>
                <c:pt idx="735">
                  <c:v>4647.0795128886784</c:v>
                </c:pt>
                <c:pt idx="736">
                  <c:v>4857.4589657820916</c:v>
                </c:pt>
                <c:pt idx="737">
                  <c:v>4549.5657956283649</c:v>
                </c:pt>
                <c:pt idx="738">
                  <c:v>4823.5771598468391</c:v>
                </c:pt>
                <c:pt idx="739">
                  <c:v>4760.8602543200741</c:v>
                </c:pt>
                <c:pt idx="740">
                  <c:v>4498.6964896750496</c:v>
                </c:pt>
                <c:pt idx="741">
                  <c:v>4459.5272467869654</c:v>
                </c:pt>
                <c:pt idx="742">
                  <c:v>4714.3051348446252</c:v>
                </c:pt>
                <c:pt idx="743">
                  <c:v>4294.1617775955447</c:v>
                </c:pt>
                <c:pt idx="744">
                  <c:v>3997.8047764179801</c:v>
                </c:pt>
                <c:pt idx="745">
                  <c:v>3593.455860776854</c:v>
                </c:pt>
                <c:pt idx="746">
                  <c:v>3110.1212686275599</c:v>
                </c:pt>
                <c:pt idx="747">
                  <c:v>2649.3745000108261</c:v>
                </c:pt>
                <c:pt idx="748">
                  <c:v>2865.5469214518162</c:v>
                </c:pt>
                <c:pt idx="749">
                  <c:v>2973.7334712687089</c:v>
                </c:pt>
                <c:pt idx="750">
                  <c:v>2930.2264297942538</c:v>
                </c:pt>
                <c:pt idx="751">
                  <c:v>2774.3709486995158</c:v>
                </c:pt>
                <c:pt idx="752">
                  <c:v>3818.4898868575328</c:v>
                </c:pt>
                <c:pt idx="753">
                  <c:v>3924.8611674039162</c:v>
                </c:pt>
                <c:pt idx="754">
                  <c:v>4504.4104655581714</c:v>
                </c:pt>
                <c:pt idx="755">
                  <c:v>4432.3738786066706</c:v>
                </c:pt>
                <c:pt idx="756">
                  <c:v>4620.7261466483014</c:v>
                </c:pt>
                <c:pt idx="757">
                  <c:v>4994.9887170554684</c:v>
                </c:pt>
                <c:pt idx="758">
                  <c:v>4829.9073176586826</c:v>
                </c:pt>
                <c:pt idx="759">
                  <c:v>4769.8470383687281</c:v>
                </c:pt>
                <c:pt idx="760">
                  <c:v>4669.082774556302</c:v>
                </c:pt>
                <c:pt idx="761">
                  <c:v>5103.9914081843644</c:v>
                </c:pt>
                <c:pt idx="762">
                  <c:v>4861.5199856276404</c:v>
                </c:pt>
                <c:pt idx="763">
                  <c:v>4819.4337518848552</c:v>
                </c:pt>
                <c:pt idx="764">
                  <c:v>4943.0387558578304</c:v>
                </c:pt>
                <c:pt idx="765">
                  <c:v>4709.267031985034</c:v>
                </c:pt>
                <c:pt idx="766">
                  <c:v>4488.5154443379024</c:v>
                </c:pt>
                <c:pt idx="767">
                  <c:v>4477.2902189343586</c:v>
                </c:pt>
                <c:pt idx="768">
                  <c:v>3941.9445411132951</c:v>
                </c:pt>
                <c:pt idx="769">
                  <c:v>3460.8459748052678</c:v>
                </c:pt>
                <c:pt idx="770">
                  <c:v>2838.101382849436</c:v>
                </c:pt>
                <c:pt idx="771">
                  <c:v>3056.2647300429221</c:v>
                </c:pt>
                <c:pt idx="772">
                  <c:v>2885.3386428939061</c:v>
                </c:pt>
                <c:pt idx="773">
                  <c:v>2526.0886491535489</c:v>
                </c:pt>
                <c:pt idx="774">
                  <c:v>2732.496140733936</c:v>
                </c:pt>
                <c:pt idx="775">
                  <c:v>2793.6063663157051</c:v>
                </c:pt>
                <c:pt idx="776">
                  <c:v>3336.2851245032662</c:v>
                </c:pt>
                <c:pt idx="777">
                  <c:v>3811.2529980448908</c:v>
                </c:pt>
                <c:pt idx="778">
                  <c:v>4042.9162741627451</c:v>
                </c:pt>
                <c:pt idx="779">
                  <c:v>4678.1179652720748</c:v>
                </c:pt>
                <c:pt idx="780">
                  <c:v>4757.5934870728861</c:v>
                </c:pt>
                <c:pt idx="781">
                  <c:v>4650.1749326089384</c:v>
                </c:pt>
                <c:pt idx="782">
                  <c:v>4871.8989015665438</c:v>
                </c:pt>
                <c:pt idx="783">
                  <c:v>4507.841494275428</c:v>
                </c:pt>
                <c:pt idx="784">
                  <c:v>4936.8287125604238</c:v>
                </c:pt>
                <c:pt idx="785">
                  <c:v>5016.7299619107634</c:v>
                </c:pt>
                <c:pt idx="786">
                  <c:v>4606.3667335796099</c:v>
                </c:pt>
                <c:pt idx="787">
                  <c:v>5166.4556731623534</c:v>
                </c:pt>
                <c:pt idx="788">
                  <c:v>4844.4773004379585</c:v>
                </c:pt>
                <c:pt idx="789">
                  <c:v>4709.2484088149786</c:v>
                </c:pt>
                <c:pt idx="790">
                  <c:v>4748.618220485474</c:v>
                </c:pt>
                <c:pt idx="791">
                  <c:v>4330.7458392711214</c:v>
                </c:pt>
                <c:pt idx="792">
                  <c:v>4146.421386047753</c:v>
                </c:pt>
                <c:pt idx="793">
                  <c:v>3744.5862908775512</c:v>
                </c:pt>
                <c:pt idx="794">
                  <c:v>3088.537435911946</c:v>
                </c:pt>
                <c:pt idx="795">
                  <c:v>3324.9138985407271</c:v>
                </c:pt>
                <c:pt idx="796">
                  <c:v>2800.5328627985482</c:v>
                </c:pt>
                <c:pt idx="797">
                  <c:v>3051.7138755299811</c:v>
                </c:pt>
                <c:pt idx="798">
                  <c:v>2710.3906272079271</c:v>
                </c:pt>
                <c:pt idx="799">
                  <c:v>2996.1829274994002</c:v>
                </c:pt>
                <c:pt idx="800">
                  <c:v>3500.7774644204842</c:v>
                </c:pt>
                <c:pt idx="801">
                  <c:v>4090.6604968402912</c:v>
                </c:pt>
                <c:pt idx="802">
                  <c:v>4409.4838824994786</c:v>
                </c:pt>
                <c:pt idx="803">
                  <c:v>4195.3626743131726</c:v>
                </c:pt>
                <c:pt idx="804">
                  <c:v>4372.7444476329774</c:v>
                </c:pt>
                <c:pt idx="805">
                  <c:v>4474.4368025733129</c:v>
                </c:pt>
                <c:pt idx="806">
                  <c:v>4538.0509146174354</c:v>
                </c:pt>
                <c:pt idx="807">
                  <c:v>4531.9592380624754</c:v>
                </c:pt>
                <c:pt idx="808">
                  <c:v>4917.6363660560746</c:v>
                </c:pt>
                <c:pt idx="809">
                  <c:v>5044.1804493251184</c:v>
                </c:pt>
                <c:pt idx="810">
                  <c:v>4941.9009306296948</c:v>
                </c:pt>
                <c:pt idx="811">
                  <c:v>4750.4904874441117</c:v>
                </c:pt>
                <c:pt idx="812">
                  <c:v>4843.2750706696324</c:v>
                </c:pt>
                <c:pt idx="813">
                  <c:v>4619.8335443345668</c:v>
                </c:pt>
                <c:pt idx="814">
                  <c:v>4755.3315011321647</c:v>
                </c:pt>
                <c:pt idx="815">
                  <c:v>4628.6943718133043</c:v>
                </c:pt>
                <c:pt idx="816">
                  <c:v>3943.7175858814958</c:v>
                </c:pt>
                <c:pt idx="817">
                  <c:v>3392.3049000469759</c:v>
                </c:pt>
                <c:pt idx="818">
                  <c:v>3158.881738646091</c:v>
                </c:pt>
                <c:pt idx="819">
                  <c:v>3040.174351131076</c:v>
                </c:pt>
                <c:pt idx="820">
                  <c:v>2693.8577857482901</c:v>
                </c:pt>
                <c:pt idx="821">
                  <c:v>2470.1441515368651</c:v>
                </c:pt>
                <c:pt idx="822">
                  <c:v>2507.236481316671</c:v>
                </c:pt>
                <c:pt idx="823">
                  <c:v>3189.2033216390441</c:v>
                </c:pt>
                <c:pt idx="824">
                  <c:v>3592.6208295041652</c:v>
                </c:pt>
                <c:pt idx="825">
                  <c:v>4236.1461354288404</c:v>
                </c:pt>
                <c:pt idx="826">
                  <c:v>4254.2580186603373</c:v>
                </c:pt>
                <c:pt idx="827">
                  <c:v>4375.0065437132034</c:v>
                </c:pt>
                <c:pt idx="828">
                  <c:v>4457.16482299374</c:v>
                </c:pt>
                <c:pt idx="829">
                  <c:v>4516.7731759791168</c:v>
                </c:pt>
                <c:pt idx="830">
                  <c:v>4521.0570652524239</c:v>
                </c:pt>
                <c:pt idx="831">
                  <c:v>4773.2904111796724</c:v>
                </c:pt>
                <c:pt idx="832">
                  <c:v>4815.5256646821799</c:v>
                </c:pt>
                <c:pt idx="833">
                  <c:v>4762.8889527694164</c:v>
                </c:pt>
                <c:pt idx="834">
                  <c:v>4850.3166233852999</c:v>
                </c:pt>
                <c:pt idx="835">
                  <c:v>4866.3676839376703</c:v>
                </c:pt>
                <c:pt idx="836">
                  <c:v>4770.193374322379</c:v>
                </c:pt>
                <c:pt idx="837">
                  <c:v>4782.6803465661724</c:v>
                </c:pt>
                <c:pt idx="838">
                  <c:v>4783.2277883721381</c:v>
                </c:pt>
                <c:pt idx="839">
                  <c:v>4694.4481737423976</c:v>
                </c:pt>
                <c:pt idx="840">
                  <c:v>4021.920960186053</c:v>
                </c:pt>
                <c:pt idx="841">
                  <c:v>3642.6208976327011</c:v>
                </c:pt>
                <c:pt idx="842">
                  <c:v>3360.909001650723</c:v>
                </c:pt>
                <c:pt idx="843">
                  <c:v>3240.8870100495151</c:v>
                </c:pt>
                <c:pt idx="844">
                  <c:v>2792.2781864462472</c:v>
                </c:pt>
                <c:pt idx="845">
                  <c:v>2416.36941166628</c:v>
                </c:pt>
                <c:pt idx="846">
                  <c:v>2827.3754346732198</c:v>
                </c:pt>
                <c:pt idx="847">
                  <c:v>3010.38301040844</c:v>
                </c:pt>
                <c:pt idx="848">
                  <c:v>3214.6770696906051</c:v>
                </c:pt>
                <c:pt idx="849">
                  <c:v>4162.0640041916658</c:v>
                </c:pt>
                <c:pt idx="850">
                  <c:v>4138.5534607269601</c:v>
                </c:pt>
                <c:pt idx="851">
                  <c:v>4529.3822860886376</c:v>
                </c:pt>
                <c:pt idx="852">
                  <c:v>4767.8819702871124</c:v>
                </c:pt>
                <c:pt idx="853">
                  <c:v>5131.1777388663604</c:v>
                </c:pt>
                <c:pt idx="854">
                  <c:v>4703.5723295035104</c:v>
                </c:pt>
                <c:pt idx="855">
                  <c:v>5194.1018646692264</c:v>
                </c:pt>
                <c:pt idx="856">
                  <c:v>5104.2334615950203</c:v>
                </c:pt>
                <c:pt idx="857">
                  <c:v>5036.0058427118174</c:v>
                </c:pt>
                <c:pt idx="858">
                  <c:v>5072.3437848032027</c:v>
                </c:pt>
                <c:pt idx="859">
                  <c:v>4649.2706898778324</c:v>
                </c:pt>
                <c:pt idx="860">
                  <c:v>4801.4412627287311</c:v>
                </c:pt>
                <c:pt idx="861">
                  <c:v>4747.6831239129324</c:v>
                </c:pt>
                <c:pt idx="862">
                  <c:v>4747.7459840841902</c:v>
                </c:pt>
                <c:pt idx="863">
                  <c:v>4871.0001590664424</c:v>
                </c:pt>
                <c:pt idx="864">
                  <c:v>3986.9454025487012</c:v>
                </c:pt>
                <c:pt idx="865">
                  <c:v>3312.7294049784</c:v>
                </c:pt>
                <c:pt idx="866">
                  <c:v>3207.5538935330201</c:v>
                </c:pt>
                <c:pt idx="867">
                  <c:v>2982.7888743294652</c:v>
                </c:pt>
                <c:pt idx="868">
                  <c:v>3096.2640954112371</c:v>
                </c:pt>
                <c:pt idx="869">
                  <c:v>2568.92790994798</c:v>
                </c:pt>
                <c:pt idx="870">
                  <c:v>2613.5885443297921</c:v>
                </c:pt>
                <c:pt idx="871">
                  <c:v>2992.155225036192</c:v>
                </c:pt>
                <c:pt idx="872">
                  <c:v>3316.211427818821</c:v>
                </c:pt>
                <c:pt idx="873">
                  <c:v>4155.153830934858</c:v>
                </c:pt>
                <c:pt idx="874">
                  <c:v>4363.2680541773434</c:v>
                </c:pt>
                <c:pt idx="875">
                  <c:v>4628.4060484213924</c:v>
                </c:pt>
                <c:pt idx="876">
                  <c:v>4822.1083889476986</c:v>
                </c:pt>
                <c:pt idx="877">
                  <c:v>5130.9999416170103</c:v>
                </c:pt>
                <c:pt idx="878">
                  <c:v>4697.6334803124282</c:v>
                </c:pt>
                <c:pt idx="879">
                  <c:v>4884.0534742706323</c:v>
                </c:pt>
                <c:pt idx="880">
                  <c:v>4898.0422579103206</c:v>
                </c:pt>
                <c:pt idx="881">
                  <c:v>4844.5155478517054</c:v>
                </c:pt>
                <c:pt idx="882">
                  <c:v>5096.9488676986484</c:v>
                </c:pt>
                <c:pt idx="883">
                  <c:v>4797.8303028318114</c:v>
                </c:pt>
                <c:pt idx="884">
                  <c:v>5290.95277664269</c:v>
                </c:pt>
                <c:pt idx="885">
                  <c:v>4630.6345197268101</c:v>
                </c:pt>
                <c:pt idx="886">
                  <c:v>4556.4109574529184</c:v>
                </c:pt>
                <c:pt idx="887">
                  <c:v>4471.3459105280308</c:v>
                </c:pt>
                <c:pt idx="888">
                  <c:v>4216.0995364916498</c:v>
                </c:pt>
                <c:pt idx="889">
                  <c:v>3276.7959361729572</c:v>
                </c:pt>
                <c:pt idx="890">
                  <c:v>3108.1560188035801</c:v>
                </c:pt>
                <c:pt idx="891">
                  <c:v>3155.7824785074108</c:v>
                </c:pt>
                <c:pt idx="892">
                  <c:v>2919.8311831276919</c:v>
                </c:pt>
                <c:pt idx="893">
                  <c:v>2988.3652229906102</c:v>
                </c:pt>
                <c:pt idx="894">
                  <c:v>3110.267464845454</c:v>
                </c:pt>
                <c:pt idx="895">
                  <c:v>3006.6709073545612</c:v>
                </c:pt>
                <c:pt idx="896">
                  <c:v>3314.8105030451229</c:v>
                </c:pt>
                <c:pt idx="897">
                  <c:v>3969.1534362444081</c:v>
                </c:pt>
                <c:pt idx="898">
                  <c:v>4410.4151953782984</c:v>
                </c:pt>
                <c:pt idx="899">
                  <c:v>4524.5646799051701</c:v>
                </c:pt>
                <c:pt idx="900">
                  <c:v>5070.98220675837</c:v>
                </c:pt>
                <c:pt idx="901">
                  <c:v>5226.9619091236882</c:v>
                </c:pt>
                <c:pt idx="902">
                  <c:v>4710.3225658183583</c:v>
                </c:pt>
                <c:pt idx="903">
                  <c:v>5034.8259786366516</c:v>
                </c:pt>
                <c:pt idx="904">
                  <c:v>4739.5797640163073</c:v>
                </c:pt>
                <c:pt idx="905">
                  <c:v>4749.6638851892931</c:v>
                </c:pt>
                <c:pt idx="906">
                  <c:v>5341.0822845733101</c:v>
                </c:pt>
                <c:pt idx="907">
                  <c:v>5000.9671401916703</c:v>
                </c:pt>
                <c:pt idx="908">
                  <c:v>5287.0694142892517</c:v>
                </c:pt>
                <c:pt idx="909">
                  <c:v>4908.7778218789581</c:v>
                </c:pt>
                <c:pt idx="910">
                  <c:v>4982.64974065765</c:v>
                </c:pt>
                <c:pt idx="911">
                  <c:v>4530.4412213272144</c:v>
                </c:pt>
                <c:pt idx="912">
                  <c:v>4506.6032813814154</c:v>
                </c:pt>
                <c:pt idx="913">
                  <c:v>3620.6410526774739</c:v>
                </c:pt>
                <c:pt idx="914">
                  <c:v>3170.4973562599471</c:v>
                </c:pt>
                <c:pt idx="915">
                  <c:v>3183.3601526541102</c:v>
                </c:pt>
                <c:pt idx="916">
                  <c:v>2965.0558276691008</c:v>
                </c:pt>
                <c:pt idx="917">
                  <c:v>3003.5142168546822</c:v>
                </c:pt>
                <c:pt idx="918">
                  <c:v>2894.5812378509272</c:v>
                </c:pt>
                <c:pt idx="919">
                  <c:v>3120.4706337140869</c:v>
                </c:pt>
                <c:pt idx="920">
                  <c:v>3733.013881917354</c:v>
                </c:pt>
                <c:pt idx="921">
                  <c:v>4036.0958190054048</c:v>
                </c:pt>
                <c:pt idx="922">
                  <c:v>4718.2973381933461</c:v>
                </c:pt>
                <c:pt idx="923">
                  <c:v>4590.6351144617838</c:v>
                </c:pt>
                <c:pt idx="924">
                  <c:v>4879.1230856857601</c:v>
                </c:pt>
                <c:pt idx="925">
                  <c:v>4709.7495856105206</c:v>
                </c:pt>
                <c:pt idx="926">
                  <c:v>4807.7245330621536</c:v>
                </c:pt>
                <c:pt idx="927">
                  <c:v>4785.8599657733639</c:v>
                </c:pt>
                <c:pt idx="928">
                  <c:v>4921.1287739202126</c:v>
                </c:pt>
                <c:pt idx="929">
                  <c:v>5222.9518199914519</c:v>
                </c:pt>
                <c:pt idx="930">
                  <c:v>5429.3331118278538</c:v>
                </c:pt>
                <c:pt idx="931">
                  <c:v>4990.9105096173944</c:v>
                </c:pt>
                <c:pt idx="932">
                  <c:v>4961.8849088455527</c:v>
                </c:pt>
                <c:pt idx="933">
                  <c:v>5074.1960223412852</c:v>
                </c:pt>
                <c:pt idx="934">
                  <c:v>4756.5603973356792</c:v>
                </c:pt>
                <c:pt idx="935">
                  <c:v>4830.9013296175954</c:v>
                </c:pt>
                <c:pt idx="936">
                  <c:v>4508.7532007267</c:v>
                </c:pt>
                <c:pt idx="937">
                  <c:v>3783.142033198013</c:v>
                </c:pt>
                <c:pt idx="938">
                  <c:v>3053.615448723684</c:v>
                </c:pt>
                <c:pt idx="939">
                  <c:v>3093.8172914485381</c:v>
                </c:pt>
                <c:pt idx="940">
                  <c:v>2777.211977724412</c:v>
                </c:pt>
                <c:pt idx="941">
                  <c:v>2742.1579590223841</c:v>
                </c:pt>
                <c:pt idx="942">
                  <c:v>3001.6675247813232</c:v>
                </c:pt>
                <c:pt idx="943">
                  <c:v>2884.3297355392228</c:v>
                </c:pt>
                <c:pt idx="944">
                  <c:v>3728.0337258567561</c:v>
                </c:pt>
                <c:pt idx="945">
                  <c:v>3756.9076703910978</c:v>
                </c:pt>
                <c:pt idx="946">
                  <c:v>4564.9289141600339</c:v>
                </c:pt>
                <c:pt idx="947">
                  <c:v>4295.3756948838118</c:v>
                </c:pt>
                <c:pt idx="948">
                  <c:v>4725.378481695484</c:v>
                </c:pt>
                <c:pt idx="949">
                  <c:v>4864.3217162862711</c:v>
                </c:pt>
                <c:pt idx="950">
                  <c:v>4959.1929616979751</c:v>
                </c:pt>
                <c:pt idx="951">
                  <c:v>4870.3698305906528</c:v>
                </c:pt>
                <c:pt idx="952">
                  <c:v>4922.3637795457944</c:v>
                </c:pt>
                <c:pt idx="953">
                  <c:v>4932.1666465538401</c:v>
                </c:pt>
                <c:pt idx="954">
                  <c:v>5265.2285653839717</c:v>
                </c:pt>
                <c:pt idx="955">
                  <c:v>5061.4554763785318</c:v>
                </c:pt>
                <c:pt idx="956">
                  <c:v>5066.1194807184229</c:v>
                </c:pt>
                <c:pt idx="957">
                  <c:v>4703.2584587196716</c:v>
                </c:pt>
                <c:pt idx="958">
                  <c:v>4903.7263548552019</c:v>
                </c:pt>
                <c:pt idx="959">
                  <c:v>4861.7691219204853</c:v>
                </c:pt>
                <c:pt idx="960">
                  <c:v>4195.000843899913</c:v>
                </c:pt>
                <c:pt idx="961">
                  <c:v>3838.3957073310171</c:v>
                </c:pt>
                <c:pt idx="962">
                  <c:v>3251.3810709323739</c:v>
                </c:pt>
                <c:pt idx="963">
                  <c:v>3068.5744661914009</c:v>
                </c:pt>
                <c:pt idx="964">
                  <c:v>3005.55716916047</c:v>
                </c:pt>
                <c:pt idx="965">
                  <c:v>3027.6669897129232</c:v>
                </c:pt>
                <c:pt idx="966">
                  <c:v>3140.3198669823341</c:v>
                </c:pt>
                <c:pt idx="967">
                  <c:v>2841.8042725955129</c:v>
                </c:pt>
                <c:pt idx="968">
                  <c:v>3764.6858319963808</c:v>
                </c:pt>
                <c:pt idx="969">
                  <c:v>4031.5241370728322</c:v>
                </c:pt>
                <c:pt idx="970">
                  <c:v>4461.5703308971106</c:v>
                </c:pt>
                <c:pt idx="971">
                  <c:v>4712.0118609549854</c:v>
                </c:pt>
                <c:pt idx="972">
                  <c:v>4709.9825595102902</c:v>
                </c:pt>
                <c:pt idx="973">
                  <c:v>4850.2769361887431</c:v>
                </c:pt>
                <c:pt idx="974">
                  <c:v>5447.2369317314124</c:v>
                </c:pt>
                <c:pt idx="975">
                  <c:v>5046.9218105059344</c:v>
                </c:pt>
                <c:pt idx="976">
                  <c:v>5121.2675888998501</c:v>
                </c:pt>
                <c:pt idx="977">
                  <c:v>5246.0985720554654</c:v>
                </c:pt>
                <c:pt idx="978">
                  <c:v>5255.9622521681558</c:v>
                </c:pt>
                <c:pt idx="979">
                  <c:v>5232.8795386400716</c:v>
                </c:pt>
                <c:pt idx="980">
                  <c:v>5500.8685930308784</c:v>
                </c:pt>
                <c:pt idx="981">
                  <c:v>5158.5268377411321</c:v>
                </c:pt>
                <c:pt idx="982">
                  <c:v>5223.3628241172237</c:v>
                </c:pt>
                <c:pt idx="983">
                  <c:v>4943.941047257601</c:v>
                </c:pt>
                <c:pt idx="984">
                  <c:v>4208.4313382983119</c:v>
                </c:pt>
                <c:pt idx="985">
                  <c:v>3664.340666735382</c:v>
                </c:pt>
                <c:pt idx="986">
                  <c:v>3312.3848014000241</c:v>
                </c:pt>
                <c:pt idx="987">
                  <c:v>2779.03576740472</c:v>
                </c:pt>
                <c:pt idx="988">
                  <c:v>2697.4718333053879</c:v>
                </c:pt>
                <c:pt idx="989">
                  <c:v>3141.3967918225562</c:v>
                </c:pt>
                <c:pt idx="990">
                  <c:v>2812.187844022013</c:v>
                </c:pt>
                <c:pt idx="991">
                  <c:v>3149.7292039868448</c:v>
                </c:pt>
                <c:pt idx="992">
                  <c:v>4037.357685280715</c:v>
                </c:pt>
                <c:pt idx="993">
                  <c:v>4190.226426434785</c:v>
                </c:pt>
                <c:pt idx="994">
                  <c:v>4569.4723114136714</c:v>
                </c:pt>
                <c:pt idx="995">
                  <c:v>4494.9279281433601</c:v>
                </c:pt>
                <c:pt idx="996">
                  <c:v>5025.1393703877729</c:v>
                </c:pt>
                <c:pt idx="997">
                  <c:v>5309.4124763757054</c:v>
                </c:pt>
                <c:pt idx="998">
                  <c:v>5166.5879217820702</c:v>
                </c:pt>
                <c:pt idx="999">
                  <c:v>5227.0997918286794</c:v>
                </c:pt>
                <c:pt idx="1000">
                  <c:v>4990.3095864435954</c:v>
                </c:pt>
                <c:pt idx="1001">
                  <c:v>4736.0905608342846</c:v>
                </c:pt>
                <c:pt idx="1002">
                  <c:v>5235.3853441257834</c:v>
                </c:pt>
                <c:pt idx="1003">
                  <c:v>4917.5389829645774</c:v>
                </c:pt>
                <c:pt idx="1004">
                  <c:v>5091.7627717694104</c:v>
                </c:pt>
                <c:pt idx="1005">
                  <c:v>5267.791935954142</c:v>
                </c:pt>
                <c:pt idx="1006">
                  <c:v>4666.7119714750897</c:v>
                </c:pt>
                <c:pt idx="1007">
                  <c:v>4703.2920983150916</c:v>
                </c:pt>
                <c:pt idx="1008">
                  <c:v>4058.3418374282328</c:v>
                </c:pt>
                <c:pt idx="1009">
                  <c:v>3785.5505368020872</c:v>
                </c:pt>
                <c:pt idx="1010">
                  <c:v>3180.3067169764399</c:v>
                </c:pt>
                <c:pt idx="1011">
                  <c:v>3012.3557189166072</c:v>
                </c:pt>
                <c:pt idx="1012">
                  <c:v>3078.7911844608061</c:v>
                </c:pt>
                <c:pt idx="1013">
                  <c:v>2552.4934116764839</c:v>
                </c:pt>
                <c:pt idx="1014">
                  <c:v>2930.890171620536</c:v>
                </c:pt>
                <c:pt idx="1015">
                  <c:v>3443.8833234688482</c:v>
                </c:pt>
                <c:pt idx="1016">
                  <c:v>3673.557871208232</c:v>
                </c:pt>
                <c:pt idx="1017">
                  <c:v>3961.9132982919318</c:v>
                </c:pt>
                <c:pt idx="1018">
                  <c:v>4257.7069085781459</c:v>
                </c:pt>
                <c:pt idx="1019">
                  <c:v>4507.5382090266403</c:v>
                </c:pt>
                <c:pt idx="1020">
                  <c:v>4969.6011356489544</c:v>
                </c:pt>
                <c:pt idx="1021">
                  <c:v>4989.1398783210761</c:v>
                </c:pt>
                <c:pt idx="1022">
                  <c:v>4954.5257615978226</c:v>
                </c:pt>
                <c:pt idx="1023">
                  <c:v>5199.0146555345436</c:v>
                </c:pt>
                <c:pt idx="1024">
                  <c:v>5346.2747469557471</c:v>
                </c:pt>
                <c:pt idx="1025">
                  <c:v>5002.3677908765249</c:v>
                </c:pt>
                <c:pt idx="1026">
                  <c:v>5133.9803147733646</c:v>
                </c:pt>
                <c:pt idx="1027">
                  <c:v>5322.1935984037254</c:v>
                </c:pt>
                <c:pt idx="1028">
                  <c:v>5451.4915980859714</c:v>
                </c:pt>
                <c:pt idx="1029">
                  <c:v>5183.4119307138544</c:v>
                </c:pt>
                <c:pt idx="1030">
                  <c:v>5120.7113091522151</c:v>
                </c:pt>
                <c:pt idx="1031">
                  <c:v>5094.7039700146224</c:v>
                </c:pt>
                <c:pt idx="1032">
                  <c:v>4515.7729950445919</c:v>
                </c:pt>
                <c:pt idx="1033">
                  <c:v>3842.9122403162251</c:v>
                </c:pt>
                <c:pt idx="1034">
                  <c:v>3129.042530095041</c:v>
                </c:pt>
                <c:pt idx="1035">
                  <c:v>3077.7528359435819</c:v>
                </c:pt>
                <c:pt idx="1036">
                  <c:v>2942.4625307921842</c:v>
                </c:pt>
                <c:pt idx="1037">
                  <c:v>2591.0575253429201</c:v>
                </c:pt>
                <c:pt idx="1038">
                  <c:v>2993.9924182791669</c:v>
                </c:pt>
                <c:pt idx="1039">
                  <c:v>3353.2818535603701</c:v>
                </c:pt>
                <c:pt idx="1040">
                  <c:v>3585.6039898644499</c:v>
                </c:pt>
                <c:pt idx="1041">
                  <c:v>4124.9770913956827</c:v>
                </c:pt>
                <c:pt idx="1042">
                  <c:v>4341.2087574931275</c:v>
                </c:pt>
                <c:pt idx="1043">
                  <c:v>4702.0857565778442</c:v>
                </c:pt>
                <c:pt idx="1044">
                  <c:v>4828.7573003234966</c:v>
                </c:pt>
                <c:pt idx="1045">
                  <c:v>4648.1365633888518</c:v>
                </c:pt>
                <c:pt idx="1046">
                  <c:v>5119.4950261471349</c:v>
                </c:pt>
                <c:pt idx="1047">
                  <c:v>5267.8187613821574</c:v>
                </c:pt>
                <c:pt idx="1048">
                  <c:v>5148.4627387895034</c:v>
                </c:pt>
                <c:pt idx="1049">
                  <c:v>5112.69965492145</c:v>
                </c:pt>
                <c:pt idx="1050">
                  <c:v>5372.2194535109484</c:v>
                </c:pt>
                <c:pt idx="1051">
                  <c:v>5065.0221357029077</c:v>
                </c:pt>
                <c:pt idx="1052">
                  <c:v>5501.2864854248028</c:v>
                </c:pt>
                <c:pt idx="1053">
                  <c:v>5084.3199591664434</c:v>
                </c:pt>
                <c:pt idx="1054">
                  <c:v>4787.6501456321603</c:v>
                </c:pt>
                <c:pt idx="1055">
                  <c:v>4874.8753264247334</c:v>
                </c:pt>
                <c:pt idx="1056">
                  <c:v>4638.2460754579552</c:v>
                </c:pt>
                <c:pt idx="1057">
                  <c:v>3770.6707366488222</c:v>
                </c:pt>
                <c:pt idx="1058">
                  <c:v>3325.3351332621351</c:v>
                </c:pt>
                <c:pt idx="1059">
                  <c:v>3362.2478465863778</c:v>
                </c:pt>
                <c:pt idx="1060">
                  <c:v>3294.3958675602462</c:v>
                </c:pt>
                <c:pt idx="1061">
                  <c:v>2982.9628180158452</c:v>
                </c:pt>
                <c:pt idx="1062">
                  <c:v>2981.6994713624349</c:v>
                </c:pt>
                <c:pt idx="1063">
                  <c:v>3230.9210707864659</c:v>
                </c:pt>
                <c:pt idx="1064">
                  <c:v>3649.782847232203</c:v>
                </c:pt>
                <c:pt idx="1065">
                  <c:v>4372.9007345732934</c:v>
                </c:pt>
                <c:pt idx="1066">
                  <c:v>4282.7641606496554</c:v>
                </c:pt>
                <c:pt idx="1067">
                  <c:v>4737.9258820871419</c:v>
                </c:pt>
                <c:pt idx="1068">
                  <c:v>4807.7515419703714</c:v>
                </c:pt>
                <c:pt idx="1069">
                  <c:v>5008.502640380063</c:v>
                </c:pt>
                <c:pt idx="1070">
                  <c:v>4988.5327299332803</c:v>
                </c:pt>
                <c:pt idx="1071">
                  <c:v>5361.9014689203304</c:v>
                </c:pt>
                <c:pt idx="1072">
                  <c:v>5299.9884229275194</c:v>
                </c:pt>
                <c:pt idx="1073">
                  <c:v>5089.2765005284009</c:v>
                </c:pt>
                <c:pt idx="1074">
                  <c:v>5341.7956263867918</c:v>
                </c:pt>
                <c:pt idx="1075">
                  <c:v>5200.7768119972798</c:v>
                </c:pt>
                <c:pt idx="1076">
                  <c:v>4968.8821859530044</c:v>
                </c:pt>
                <c:pt idx="1077">
                  <c:v>4780.179075483913</c:v>
                </c:pt>
                <c:pt idx="1078">
                  <c:v>5341.3239811980247</c:v>
                </c:pt>
                <c:pt idx="1079">
                  <c:v>5041.2165764298352</c:v>
                </c:pt>
                <c:pt idx="1080">
                  <c:v>4399.5988799946326</c:v>
                </c:pt>
                <c:pt idx="1081">
                  <c:v>3473.3319707532842</c:v>
                </c:pt>
                <c:pt idx="1082">
                  <c:v>3197.2868670027779</c:v>
                </c:pt>
                <c:pt idx="1083">
                  <c:v>3050.2056555322729</c:v>
                </c:pt>
                <c:pt idx="1084">
                  <c:v>2644.9308357159962</c:v>
                </c:pt>
                <c:pt idx="1085">
                  <c:v>2782.6838314951751</c:v>
                </c:pt>
                <c:pt idx="1086">
                  <c:v>2870.3523030990832</c:v>
                </c:pt>
                <c:pt idx="1087">
                  <c:v>3300.2923928882242</c:v>
                </c:pt>
                <c:pt idx="1088">
                  <c:v>3972.386711156958</c:v>
                </c:pt>
                <c:pt idx="1089">
                  <c:v>3680.7975093538612</c:v>
                </c:pt>
                <c:pt idx="1090">
                  <c:v>4543.2017674890149</c:v>
                </c:pt>
                <c:pt idx="1091">
                  <c:v>4538.616200274354</c:v>
                </c:pt>
                <c:pt idx="1092">
                  <c:v>4798.948408781489</c:v>
                </c:pt>
                <c:pt idx="1093">
                  <c:v>4767.9769463694001</c:v>
                </c:pt>
                <c:pt idx="1094">
                  <c:v>5203.0433669436907</c:v>
                </c:pt>
                <c:pt idx="1095">
                  <c:v>4883.3517005726344</c:v>
                </c:pt>
                <c:pt idx="1096">
                  <c:v>5123.5309555877484</c:v>
                </c:pt>
                <c:pt idx="1097">
                  <c:v>5106.3518352537749</c:v>
                </c:pt>
                <c:pt idx="1098">
                  <c:v>5247.6067828837604</c:v>
                </c:pt>
                <c:pt idx="1099">
                  <c:v>5613.0704156836546</c:v>
                </c:pt>
                <c:pt idx="1100">
                  <c:v>4946.6936648787359</c:v>
                </c:pt>
                <c:pt idx="1101">
                  <c:v>5216.2138489678173</c:v>
                </c:pt>
                <c:pt idx="1102">
                  <c:v>5149.4519883465437</c:v>
                </c:pt>
                <c:pt idx="1103">
                  <c:v>4778.9279316718803</c:v>
                </c:pt>
                <c:pt idx="1104">
                  <c:v>4128.5479555085294</c:v>
                </c:pt>
                <c:pt idx="1105">
                  <c:v>3605.6051299329979</c:v>
                </c:pt>
                <c:pt idx="1106">
                  <c:v>3415.1557606605111</c:v>
                </c:pt>
                <c:pt idx="1107">
                  <c:v>3069.7938924098298</c:v>
                </c:pt>
                <c:pt idx="1108">
                  <c:v>2958.9942682622818</c:v>
                </c:pt>
                <c:pt idx="1109">
                  <c:v>2874.1675880214689</c:v>
                </c:pt>
                <c:pt idx="1110">
                  <c:v>2811.5556048742578</c:v>
                </c:pt>
                <c:pt idx="1111">
                  <c:v>3319.96024760706</c:v>
                </c:pt>
                <c:pt idx="1112">
                  <c:v>3299.7556444047682</c:v>
                </c:pt>
                <c:pt idx="1113">
                  <c:v>4068.7224953320701</c:v>
                </c:pt>
                <c:pt idx="1114">
                  <c:v>4461.2015291500938</c:v>
                </c:pt>
                <c:pt idx="1115">
                  <c:v>4972.7251718461584</c:v>
                </c:pt>
                <c:pt idx="1116">
                  <c:v>4813.6142760847733</c:v>
                </c:pt>
                <c:pt idx="1117">
                  <c:v>5085.6894280614997</c:v>
                </c:pt>
                <c:pt idx="1118">
                  <c:v>4850.6410059308946</c:v>
                </c:pt>
                <c:pt idx="1119">
                  <c:v>5120.2694851161996</c:v>
                </c:pt>
                <c:pt idx="1120">
                  <c:v>4824.3517046272837</c:v>
                </c:pt>
                <c:pt idx="1121">
                  <c:v>5366.0567300328612</c:v>
                </c:pt>
                <c:pt idx="1122">
                  <c:v>5561.2447684436556</c:v>
                </c:pt>
                <c:pt idx="1123">
                  <c:v>4958.6306076096234</c:v>
                </c:pt>
                <c:pt idx="1124">
                  <c:v>5436.6112969246424</c:v>
                </c:pt>
                <c:pt idx="1125">
                  <c:v>5147.9340653651516</c:v>
                </c:pt>
                <c:pt idx="1126">
                  <c:v>5170.2026520290856</c:v>
                </c:pt>
                <c:pt idx="1127">
                  <c:v>4699.8370054247926</c:v>
                </c:pt>
                <c:pt idx="1128">
                  <c:v>4530.3802446452883</c:v>
                </c:pt>
                <c:pt idx="1129">
                  <c:v>3349.1022162504119</c:v>
                </c:pt>
                <c:pt idx="1130">
                  <c:v>3061.7383206384552</c:v>
                </c:pt>
                <c:pt idx="1131">
                  <c:v>3029.152184701501</c:v>
                </c:pt>
                <c:pt idx="1132">
                  <c:v>3298.8272695620608</c:v>
                </c:pt>
                <c:pt idx="1133">
                  <c:v>2743.5223511189929</c:v>
                </c:pt>
                <c:pt idx="1134">
                  <c:v>3002.8853378542999</c:v>
                </c:pt>
                <c:pt idx="1135">
                  <c:v>2963.8744685794518</c:v>
                </c:pt>
                <c:pt idx="1136">
                  <c:v>3508.2337929023602</c:v>
                </c:pt>
                <c:pt idx="1137">
                  <c:v>4127.9978144105526</c:v>
                </c:pt>
                <c:pt idx="1138">
                  <c:v>4294.9953889178269</c:v>
                </c:pt>
                <c:pt idx="1139">
                  <c:v>5072.6790715802854</c:v>
                </c:pt>
                <c:pt idx="1140">
                  <c:v>4702.0367906171241</c:v>
                </c:pt>
                <c:pt idx="1141">
                  <c:v>4902.3092297433341</c:v>
                </c:pt>
                <c:pt idx="1142">
                  <c:v>5331.7987674424876</c:v>
                </c:pt>
                <c:pt idx="1143">
                  <c:v>5141.6320901731297</c:v>
                </c:pt>
                <c:pt idx="1144">
                  <c:v>5091.1978461424314</c:v>
                </c:pt>
                <c:pt idx="1145">
                  <c:v>5371.0129012688603</c:v>
                </c:pt>
                <c:pt idx="1146">
                  <c:v>5468.3415023433063</c:v>
                </c:pt>
                <c:pt idx="1147">
                  <c:v>5557.0649065711305</c:v>
                </c:pt>
                <c:pt idx="1148">
                  <c:v>5700.9702831538534</c:v>
                </c:pt>
                <c:pt idx="1149">
                  <c:v>4957.8493241967244</c:v>
                </c:pt>
                <c:pt idx="1150">
                  <c:v>5119.4836589982851</c:v>
                </c:pt>
                <c:pt idx="1151">
                  <c:v>4935.2961756654258</c:v>
                </c:pt>
                <c:pt idx="1152">
                  <c:v>4636.4068651798243</c:v>
                </c:pt>
                <c:pt idx="1153">
                  <c:v>3765.7890269206441</c:v>
                </c:pt>
                <c:pt idx="1154">
                  <c:v>3254.3656111086252</c:v>
                </c:pt>
                <c:pt idx="1155">
                  <c:v>3151.1150434619012</c:v>
                </c:pt>
                <c:pt idx="1156">
                  <c:v>2950.564346786321</c:v>
                </c:pt>
                <c:pt idx="1157">
                  <c:v>2856.8026068021059</c:v>
                </c:pt>
                <c:pt idx="1158">
                  <c:v>3138.7139517843721</c:v>
                </c:pt>
                <c:pt idx="1159">
                  <c:v>3172.152576871204</c:v>
                </c:pt>
                <c:pt idx="1160">
                  <c:v>3866.5940623298188</c:v>
                </c:pt>
                <c:pt idx="1161">
                  <c:v>3735.7141480865162</c:v>
                </c:pt>
                <c:pt idx="1162">
                  <c:v>4425.8896362656396</c:v>
                </c:pt>
                <c:pt idx="1163">
                  <c:v>4991.1217358246804</c:v>
                </c:pt>
                <c:pt idx="1164">
                  <c:v>5378.4868773622766</c:v>
                </c:pt>
                <c:pt idx="1165">
                  <c:v>5297.7985769621746</c:v>
                </c:pt>
                <c:pt idx="1166">
                  <c:v>5055.9008356517934</c:v>
                </c:pt>
                <c:pt idx="1167">
                  <c:v>5402.8632629332824</c:v>
                </c:pt>
                <c:pt idx="1168">
                  <c:v>5256.6793322098683</c:v>
                </c:pt>
                <c:pt idx="1169">
                  <c:v>5509.5884212990359</c:v>
                </c:pt>
                <c:pt idx="1170">
                  <c:v>5283.3843523648065</c:v>
                </c:pt>
                <c:pt idx="1171">
                  <c:v>5607.1601929394074</c:v>
                </c:pt>
                <c:pt idx="1172">
                  <c:v>5284.4570629763484</c:v>
                </c:pt>
                <c:pt idx="1173">
                  <c:v>5360.869943857143</c:v>
                </c:pt>
                <c:pt idx="1174">
                  <c:v>5119.1115209290201</c:v>
                </c:pt>
                <c:pt idx="1175">
                  <c:v>4993.0055679076504</c:v>
                </c:pt>
                <c:pt idx="1176">
                  <c:v>4746.1805649005746</c:v>
                </c:pt>
                <c:pt idx="1177">
                  <c:v>3577.9272131827852</c:v>
                </c:pt>
                <c:pt idx="1178">
                  <c:v>3090.4644452836442</c:v>
                </c:pt>
                <c:pt idx="1179">
                  <c:v>3433.0835706578332</c:v>
                </c:pt>
                <c:pt idx="1180">
                  <c:v>2879.0619470221859</c:v>
                </c:pt>
                <c:pt idx="1181">
                  <c:v>2824.2110242449771</c:v>
                </c:pt>
                <c:pt idx="1182">
                  <c:v>2821.5406373270039</c:v>
                </c:pt>
                <c:pt idx="1183">
                  <c:v>3132.6522189506318</c:v>
                </c:pt>
                <c:pt idx="1184">
                  <c:v>3715.4429253611802</c:v>
                </c:pt>
                <c:pt idx="1185">
                  <c:v>4393.2694249249034</c:v>
                </c:pt>
                <c:pt idx="1186">
                  <c:v>4151.1741675197954</c:v>
                </c:pt>
                <c:pt idx="1187">
                  <c:v>4713.1976302880621</c:v>
                </c:pt>
                <c:pt idx="1188">
                  <c:v>5219.3516902262618</c:v>
                </c:pt>
                <c:pt idx="1189">
                  <c:v>5046.5609077344998</c:v>
                </c:pt>
                <c:pt idx="1190">
                  <c:v>4980.4389810554349</c:v>
                </c:pt>
                <c:pt idx="1191">
                  <c:v>5163.0154982530803</c:v>
                </c:pt>
                <c:pt idx="1192">
                  <c:v>5157.2100461673654</c:v>
                </c:pt>
                <c:pt idx="1193">
                  <c:v>5168.9831213994039</c:v>
                </c:pt>
                <c:pt idx="1194">
                  <c:v>5572.1864221596943</c:v>
                </c:pt>
                <c:pt idx="1195">
                  <c:v>5043.0642930633521</c:v>
                </c:pt>
                <c:pt idx="1196">
                  <c:v>5488.5894356626404</c:v>
                </c:pt>
                <c:pt idx="1197">
                  <c:v>5221.1953813659111</c:v>
                </c:pt>
                <c:pt idx="1198">
                  <c:v>5186.7824829574984</c:v>
                </c:pt>
                <c:pt idx="1199">
                  <c:v>4856.480051029057</c:v>
                </c:pt>
                <c:pt idx="1200">
                  <c:v>4534.7014273184795</c:v>
                </c:pt>
                <c:pt idx="1201">
                  <c:v>3531.3755487900112</c:v>
                </c:pt>
                <c:pt idx="1202">
                  <c:v>3410.9531904409619</c:v>
                </c:pt>
                <c:pt idx="1203">
                  <c:v>3510.7935179638312</c:v>
                </c:pt>
                <c:pt idx="1204">
                  <c:v>3088.2884364113352</c:v>
                </c:pt>
                <c:pt idx="1205">
                  <c:v>3227.8972900865429</c:v>
                </c:pt>
                <c:pt idx="1206">
                  <c:v>3047.3998971226652</c:v>
                </c:pt>
                <c:pt idx="1207">
                  <c:v>3144.3825553736369</c:v>
                </c:pt>
                <c:pt idx="1208">
                  <c:v>3536.767647870955</c:v>
                </c:pt>
                <c:pt idx="1209">
                  <c:v>4136.5366897236254</c:v>
                </c:pt>
                <c:pt idx="1210">
                  <c:v>4469.0054382098424</c:v>
                </c:pt>
                <c:pt idx="1211">
                  <c:v>4712.6387278457814</c:v>
                </c:pt>
                <c:pt idx="1212">
                  <c:v>4841.1191585184124</c:v>
                </c:pt>
                <c:pt idx="1213">
                  <c:v>5196.9199971935404</c:v>
                </c:pt>
                <c:pt idx="1214">
                  <c:v>5108.7546408329908</c:v>
                </c:pt>
                <c:pt idx="1215">
                  <c:v>5070.2107234624846</c:v>
                </c:pt>
                <c:pt idx="1216">
                  <c:v>5096.9316143866181</c:v>
                </c:pt>
                <c:pt idx="1217">
                  <c:v>5297.1751976022997</c:v>
                </c:pt>
                <c:pt idx="1218">
                  <c:v>5593.5855342261111</c:v>
                </c:pt>
                <c:pt idx="1219">
                  <c:v>5521.7020168227282</c:v>
                </c:pt>
                <c:pt idx="1220">
                  <c:v>5295.1829430987054</c:v>
                </c:pt>
                <c:pt idx="1221">
                  <c:v>5420.3839011771834</c:v>
                </c:pt>
                <c:pt idx="1222">
                  <c:v>5220.2047867959054</c:v>
                </c:pt>
                <c:pt idx="1223">
                  <c:v>5028.9054795480106</c:v>
                </c:pt>
                <c:pt idx="1224">
                  <c:v>4534.4159041051144</c:v>
                </c:pt>
                <c:pt idx="1225">
                  <c:v>3530.5378916478812</c:v>
                </c:pt>
                <c:pt idx="1226">
                  <c:v>3159.3541248370379</c:v>
                </c:pt>
                <c:pt idx="1227">
                  <c:v>3510.491812842848</c:v>
                </c:pt>
                <c:pt idx="1228">
                  <c:v>3085.4085480172512</c:v>
                </c:pt>
                <c:pt idx="1229">
                  <c:v>2866.0583363699898</c:v>
                </c:pt>
                <c:pt idx="1230">
                  <c:v>3323.4891802709481</c:v>
                </c:pt>
                <c:pt idx="1231">
                  <c:v>3441.2814019882799</c:v>
                </c:pt>
                <c:pt idx="1232">
                  <c:v>3458.4120256946571</c:v>
                </c:pt>
                <c:pt idx="1233">
                  <c:v>3870.0278111233151</c:v>
                </c:pt>
                <c:pt idx="1234">
                  <c:v>4482.3535791321883</c:v>
                </c:pt>
                <c:pt idx="1235">
                  <c:v>4799.0953879689987</c:v>
                </c:pt>
                <c:pt idx="1236">
                  <c:v>5052.0361085397644</c:v>
                </c:pt>
                <c:pt idx="1237">
                  <c:v>5493.1130881076124</c:v>
                </c:pt>
                <c:pt idx="1238">
                  <c:v>5315.4629895208054</c:v>
                </c:pt>
                <c:pt idx="1239">
                  <c:v>5316.8445402644747</c:v>
                </c:pt>
                <c:pt idx="1240">
                  <c:v>5274.4881754810722</c:v>
                </c:pt>
                <c:pt idx="1241">
                  <c:v>5278.2489795537504</c:v>
                </c:pt>
                <c:pt idx="1242">
                  <c:v>5062.7278177431817</c:v>
                </c:pt>
                <c:pt idx="1243">
                  <c:v>5436.9452324071744</c:v>
                </c:pt>
                <c:pt idx="1244">
                  <c:v>5506.3893636174644</c:v>
                </c:pt>
                <c:pt idx="1245">
                  <c:v>5370.2071497378683</c:v>
                </c:pt>
                <c:pt idx="1246">
                  <c:v>4950.0066641304502</c:v>
                </c:pt>
                <c:pt idx="1247">
                  <c:v>5459.327298096201</c:v>
                </c:pt>
                <c:pt idx="1248">
                  <c:v>4632.3754297082214</c:v>
                </c:pt>
                <c:pt idx="1249">
                  <c:v>3836.5907598453682</c:v>
                </c:pt>
                <c:pt idx="1250">
                  <c:v>3193.1870707854941</c:v>
                </c:pt>
                <c:pt idx="1251">
                  <c:v>3206.8402414839388</c:v>
                </c:pt>
                <c:pt idx="1252">
                  <c:v>3165.6008845283991</c:v>
                </c:pt>
                <c:pt idx="1253">
                  <c:v>2750.115772159751</c:v>
                </c:pt>
                <c:pt idx="1254">
                  <c:v>3098.415509315078</c:v>
                </c:pt>
                <c:pt idx="1255">
                  <c:v>2969.9303439758078</c:v>
                </c:pt>
                <c:pt idx="1256">
                  <c:v>3736.6788782704512</c:v>
                </c:pt>
                <c:pt idx="1257">
                  <c:v>4162.9847376130356</c:v>
                </c:pt>
                <c:pt idx="1258">
                  <c:v>4483.7394112453176</c:v>
                </c:pt>
                <c:pt idx="1259">
                  <c:v>4731.6153108567314</c:v>
                </c:pt>
                <c:pt idx="1260">
                  <c:v>5037.1250058878404</c:v>
                </c:pt>
                <c:pt idx="1261">
                  <c:v>5021.7080873556106</c:v>
                </c:pt>
                <c:pt idx="1262">
                  <c:v>5346.0963938485829</c:v>
                </c:pt>
                <c:pt idx="1263">
                  <c:v>5608.2685159796483</c:v>
                </c:pt>
                <c:pt idx="1264">
                  <c:v>5597.3934823589934</c:v>
                </c:pt>
                <c:pt idx="1265">
                  <c:v>5592.8321509572324</c:v>
                </c:pt>
                <c:pt idx="1266">
                  <c:v>5561.9527180553214</c:v>
                </c:pt>
                <c:pt idx="1267">
                  <c:v>5723.3041559553003</c:v>
                </c:pt>
                <c:pt idx="1268">
                  <c:v>5504.6302077295404</c:v>
                </c:pt>
                <c:pt idx="1269">
                  <c:v>4975.8993038560002</c:v>
                </c:pt>
                <c:pt idx="1270">
                  <c:v>5430.7151355507649</c:v>
                </c:pt>
                <c:pt idx="1271">
                  <c:v>5213.6938099085619</c:v>
                </c:pt>
                <c:pt idx="1272">
                  <c:v>4600.8540022112111</c:v>
                </c:pt>
                <c:pt idx="1273">
                  <c:v>3799.8967902739232</c:v>
                </c:pt>
                <c:pt idx="1274">
                  <c:v>3610.6398578306162</c:v>
                </c:pt>
                <c:pt idx="1275">
                  <c:v>3412.3200270412322</c:v>
                </c:pt>
                <c:pt idx="1276">
                  <c:v>3115.8481300988178</c:v>
                </c:pt>
                <c:pt idx="1277">
                  <c:v>3140.489910864881</c:v>
                </c:pt>
                <c:pt idx="1278">
                  <c:v>2860.4038319367619</c:v>
                </c:pt>
                <c:pt idx="1279">
                  <c:v>3296.5528510730701</c:v>
                </c:pt>
                <c:pt idx="1280">
                  <c:v>3772.3769069566019</c:v>
                </c:pt>
                <c:pt idx="1281">
                  <c:v>4111.5316044804304</c:v>
                </c:pt>
                <c:pt idx="1282">
                  <c:v>4835.6517057566234</c:v>
                </c:pt>
                <c:pt idx="1283">
                  <c:v>4749.5838705780316</c:v>
                </c:pt>
                <c:pt idx="1284">
                  <c:v>5214.4904586491584</c:v>
                </c:pt>
                <c:pt idx="1285">
                  <c:v>5360.2662229404914</c:v>
                </c:pt>
                <c:pt idx="1286">
                  <c:v>5493.8623306535637</c:v>
                </c:pt>
                <c:pt idx="1287">
                  <c:v>5476.1315391774997</c:v>
                </c:pt>
                <c:pt idx="1288">
                  <c:v>5679.763220480475</c:v>
                </c:pt>
                <c:pt idx="1289">
                  <c:v>5541.1537291497034</c:v>
                </c:pt>
                <c:pt idx="1290">
                  <c:v>5468.6001531180736</c:v>
                </c:pt>
                <c:pt idx="1291">
                  <c:v>5545.0709763923414</c:v>
                </c:pt>
                <c:pt idx="1292">
                  <c:v>5602.5054987741814</c:v>
                </c:pt>
                <c:pt idx="1293">
                  <c:v>5096.4644785042283</c:v>
                </c:pt>
                <c:pt idx="1294">
                  <c:v>5221.2466916409112</c:v>
                </c:pt>
                <c:pt idx="1295">
                  <c:v>5011.2491993255844</c:v>
                </c:pt>
                <c:pt idx="1296">
                  <c:v>4720.7170053599029</c:v>
                </c:pt>
                <c:pt idx="1297">
                  <c:v>4055.9924287266658</c:v>
                </c:pt>
                <c:pt idx="1298">
                  <c:v>3762.0524128966772</c:v>
                </c:pt>
                <c:pt idx="1299">
                  <c:v>3116.2212084886141</c:v>
                </c:pt>
                <c:pt idx="1300">
                  <c:v>3000.1836627866392</c:v>
                </c:pt>
                <c:pt idx="1301">
                  <c:v>3107.78872090502</c:v>
                </c:pt>
                <c:pt idx="1302">
                  <c:v>3049.974705198541</c:v>
                </c:pt>
                <c:pt idx="1303">
                  <c:v>3496.1084788152962</c:v>
                </c:pt>
                <c:pt idx="1304">
                  <c:v>3763.3212246590952</c:v>
                </c:pt>
                <c:pt idx="1305">
                  <c:v>4559.6343295014303</c:v>
                </c:pt>
                <c:pt idx="1306">
                  <c:v>4472.6617604143903</c:v>
                </c:pt>
                <c:pt idx="1307">
                  <c:v>4821.7606873391169</c:v>
                </c:pt>
                <c:pt idx="1308">
                  <c:v>5319.209320449193</c:v>
                </c:pt>
                <c:pt idx="1309">
                  <c:v>5395.7316399023557</c:v>
                </c:pt>
                <c:pt idx="1310">
                  <c:v>5326.2703473679394</c:v>
                </c:pt>
                <c:pt idx="1311">
                  <c:v>5520.1320472303296</c:v>
                </c:pt>
                <c:pt idx="1312">
                  <c:v>5375.8276187067304</c:v>
                </c:pt>
                <c:pt idx="1313">
                  <c:v>5220.6130926335354</c:v>
                </c:pt>
                <c:pt idx="1314">
                  <c:v>5980.5548556131989</c:v>
                </c:pt>
                <c:pt idx="1315">
                  <c:v>5754.3239465279203</c:v>
                </c:pt>
                <c:pt idx="1316">
                  <c:v>5714.1666492158602</c:v>
                </c:pt>
                <c:pt idx="1317">
                  <c:v>5370.3514003412947</c:v>
                </c:pt>
                <c:pt idx="1318">
                  <c:v>5756.843840033167</c:v>
                </c:pt>
                <c:pt idx="1319">
                  <c:v>5339.0882384760844</c:v>
                </c:pt>
                <c:pt idx="1320">
                  <c:v>4736.4276615050176</c:v>
                </c:pt>
                <c:pt idx="1321">
                  <c:v>4002.0475837049498</c:v>
                </c:pt>
                <c:pt idx="1322">
                  <c:v>3741.243458349918</c:v>
                </c:pt>
                <c:pt idx="1323">
                  <c:v>3261.7222022167061</c:v>
                </c:pt>
                <c:pt idx="1324">
                  <c:v>3083.0530422583752</c:v>
                </c:pt>
                <c:pt idx="1325">
                  <c:v>3109.9224408465352</c:v>
                </c:pt>
                <c:pt idx="1326">
                  <c:v>3017.1754097125522</c:v>
                </c:pt>
                <c:pt idx="1327">
                  <c:v>3553.2760971627131</c:v>
                </c:pt>
                <c:pt idx="1328">
                  <c:v>3644.9165455524958</c:v>
                </c:pt>
                <c:pt idx="1329">
                  <c:v>4249.5000583097799</c:v>
                </c:pt>
                <c:pt idx="1330">
                  <c:v>4498.8583793766484</c:v>
                </c:pt>
                <c:pt idx="1331">
                  <c:v>4901.9759611582913</c:v>
                </c:pt>
                <c:pt idx="1332">
                  <c:v>5183.4724820068204</c:v>
                </c:pt>
                <c:pt idx="1333">
                  <c:v>5192.4047657500996</c:v>
                </c:pt>
                <c:pt idx="1334">
                  <c:v>5264.9137256536142</c:v>
                </c:pt>
                <c:pt idx="1335">
                  <c:v>5516.5087662074238</c:v>
                </c:pt>
                <c:pt idx="1336">
                  <c:v>5493.2937656141175</c:v>
                </c:pt>
                <c:pt idx="1337">
                  <c:v>5780.5092978610874</c:v>
                </c:pt>
                <c:pt idx="1338">
                  <c:v>5505.4182753821306</c:v>
                </c:pt>
                <c:pt idx="1339">
                  <c:v>5349.2833949060459</c:v>
                </c:pt>
                <c:pt idx="1340">
                  <c:v>5635.8629537859861</c:v>
                </c:pt>
                <c:pt idx="1341">
                  <c:v>5575.4757666353617</c:v>
                </c:pt>
                <c:pt idx="1342">
                  <c:v>5113.4015294354158</c:v>
                </c:pt>
                <c:pt idx="1343">
                  <c:v>5271.3294422562421</c:v>
                </c:pt>
                <c:pt idx="1344">
                  <c:v>4858.8552491914497</c:v>
                </c:pt>
                <c:pt idx="1345">
                  <c:v>3738.4672623204478</c:v>
                </c:pt>
                <c:pt idx="1346">
                  <c:v>3411.1951128167279</c:v>
                </c:pt>
                <c:pt idx="1347">
                  <c:v>3091.0275854452211</c:v>
                </c:pt>
                <c:pt idx="1348">
                  <c:v>3431.6845860441149</c:v>
                </c:pt>
                <c:pt idx="1349">
                  <c:v>3082.351082220538</c:v>
                </c:pt>
                <c:pt idx="1350">
                  <c:v>3242.0725612580081</c:v>
                </c:pt>
                <c:pt idx="1351">
                  <c:v>3502.6314685190459</c:v>
                </c:pt>
                <c:pt idx="1352">
                  <c:v>3718.8151490317232</c:v>
                </c:pt>
                <c:pt idx="1353">
                  <c:v>4493.1508800333659</c:v>
                </c:pt>
                <c:pt idx="1354">
                  <c:v>4731.3449670864102</c:v>
                </c:pt>
                <c:pt idx="1355">
                  <c:v>4765.2062363386704</c:v>
                </c:pt>
                <c:pt idx="1356">
                  <c:v>5259.7471945781836</c:v>
                </c:pt>
                <c:pt idx="1357">
                  <c:v>5315.0340852197314</c:v>
                </c:pt>
                <c:pt idx="1358">
                  <c:v>5302.9025015481238</c:v>
                </c:pt>
                <c:pt idx="1359">
                  <c:v>5985.1956460193069</c:v>
                </c:pt>
                <c:pt idx="1360">
                  <c:v>5519.5209974377603</c:v>
                </c:pt>
                <c:pt idx="1361">
                  <c:v>5643.9637070632016</c:v>
                </c:pt>
                <c:pt idx="1362">
                  <c:v>5932.2389374377499</c:v>
                </c:pt>
                <c:pt idx="1363">
                  <c:v>5304.2925328133824</c:v>
                </c:pt>
                <c:pt idx="1364">
                  <c:v>5600.1296324638361</c:v>
                </c:pt>
                <c:pt idx="1365">
                  <c:v>5232.9550393729824</c:v>
                </c:pt>
                <c:pt idx="1366">
                  <c:v>5492.2155845792649</c:v>
                </c:pt>
                <c:pt idx="1367">
                  <c:v>4959.064431584341</c:v>
                </c:pt>
                <c:pt idx="1368">
                  <c:v>4574.7682070223736</c:v>
                </c:pt>
                <c:pt idx="1369">
                  <c:v>3976.297326907601</c:v>
                </c:pt>
                <c:pt idx="1370">
                  <c:v>3453.2993295688848</c:v>
                </c:pt>
                <c:pt idx="1371">
                  <c:v>3013.655151196911</c:v>
                </c:pt>
                <c:pt idx="1372">
                  <c:v>3094.3618625640602</c:v>
                </c:pt>
                <c:pt idx="1373">
                  <c:v>3029.543807896041</c:v>
                </c:pt>
                <c:pt idx="1374">
                  <c:v>3079.444792231247</c:v>
                </c:pt>
                <c:pt idx="1375">
                  <c:v>3304.5388569375268</c:v>
                </c:pt>
                <c:pt idx="1376">
                  <c:v>3993.6337629517898</c:v>
                </c:pt>
                <c:pt idx="1377">
                  <c:v>4376.8830109750616</c:v>
                </c:pt>
                <c:pt idx="1378">
                  <c:v>4667.0025178450769</c:v>
                </c:pt>
                <c:pt idx="1379">
                  <c:v>5090.5412136229224</c:v>
                </c:pt>
                <c:pt idx="1380">
                  <c:v>5162.4864839982874</c:v>
                </c:pt>
                <c:pt idx="1381">
                  <c:v>5576.0121023212459</c:v>
                </c:pt>
                <c:pt idx="1382">
                  <c:v>5483.6310609017701</c:v>
                </c:pt>
                <c:pt idx="1383">
                  <c:v>5531.4799549226873</c:v>
                </c:pt>
                <c:pt idx="1384">
                  <c:v>5338.1518648579549</c:v>
                </c:pt>
                <c:pt idx="1385">
                  <c:v>5384.1185571593824</c:v>
                </c:pt>
                <c:pt idx="1386">
                  <c:v>5760.7915304528397</c:v>
                </c:pt>
                <c:pt idx="1387">
                  <c:v>5463.4234009180736</c:v>
                </c:pt>
                <c:pt idx="1388">
                  <c:v>5867.3945680563884</c:v>
                </c:pt>
                <c:pt idx="1389">
                  <c:v>5416.6229705881597</c:v>
                </c:pt>
                <c:pt idx="1390">
                  <c:v>5306.9488362229877</c:v>
                </c:pt>
                <c:pt idx="1391">
                  <c:v>4980.53771638942</c:v>
                </c:pt>
                <c:pt idx="1392">
                  <c:v>4602.9721763542811</c:v>
                </c:pt>
                <c:pt idx="1393">
                  <c:v>4065.3051007373938</c:v>
                </c:pt>
                <c:pt idx="1394">
                  <c:v>3575.9706584420301</c:v>
                </c:pt>
                <c:pt idx="1395">
                  <c:v>3267.3980222381679</c:v>
                </c:pt>
                <c:pt idx="1396">
                  <c:v>3561.3928117878399</c:v>
                </c:pt>
                <c:pt idx="1397">
                  <c:v>3442.6329252251749</c:v>
                </c:pt>
                <c:pt idx="1398">
                  <c:v>3579.2171409433072</c:v>
                </c:pt>
                <c:pt idx="1399">
                  <c:v>3443.518790594936</c:v>
                </c:pt>
                <c:pt idx="1400">
                  <c:v>3895.4398546927359</c:v>
                </c:pt>
                <c:pt idx="1401">
                  <c:v>4421.6888598608302</c:v>
                </c:pt>
                <c:pt idx="1402">
                  <c:v>4821.606460515527</c:v>
                </c:pt>
                <c:pt idx="1403">
                  <c:v>4901.6708605240146</c:v>
                </c:pt>
                <c:pt idx="1404">
                  <c:v>5121.245074493223</c:v>
                </c:pt>
                <c:pt idx="1405">
                  <c:v>5440.1761895140216</c:v>
                </c:pt>
                <c:pt idx="1406">
                  <c:v>5730.6708000757044</c:v>
                </c:pt>
                <c:pt idx="1407">
                  <c:v>6019.4775865696902</c:v>
                </c:pt>
                <c:pt idx="1408">
                  <c:v>5689.6200892341103</c:v>
                </c:pt>
                <c:pt idx="1409">
                  <c:v>5970.4018520601594</c:v>
                </c:pt>
                <c:pt idx="1410">
                  <c:v>5845.6734661071059</c:v>
                </c:pt>
                <c:pt idx="1411">
                  <c:v>5919.3687505301104</c:v>
                </c:pt>
                <c:pt idx="1412">
                  <c:v>5588.3457676514854</c:v>
                </c:pt>
                <c:pt idx="1413">
                  <c:v>5573.0896585308437</c:v>
                </c:pt>
                <c:pt idx="1414">
                  <c:v>5535.3866068979332</c:v>
                </c:pt>
                <c:pt idx="1415">
                  <c:v>5431.4258506086844</c:v>
                </c:pt>
                <c:pt idx="1416">
                  <c:v>4487.1231517012029</c:v>
                </c:pt>
                <c:pt idx="1417">
                  <c:v>4098.7797268795548</c:v>
                </c:pt>
                <c:pt idx="1418">
                  <c:v>3919.5524972463072</c:v>
                </c:pt>
                <c:pt idx="1419">
                  <c:v>3455.872207332382</c:v>
                </c:pt>
                <c:pt idx="1420">
                  <c:v>3396.9794255915158</c:v>
                </c:pt>
                <c:pt idx="1421">
                  <c:v>3253.5253555785898</c:v>
                </c:pt>
                <c:pt idx="1422">
                  <c:v>3334.145817783115</c:v>
                </c:pt>
                <c:pt idx="1423">
                  <c:v>3299.3308509583212</c:v>
                </c:pt>
                <c:pt idx="1424">
                  <c:v>3924.4823319856641</c:v>
                </c:pt>
                <c:pt idx="1425">
                  <c:v>4619.0905020024702</c:v>
                </c:pt>
                <c:pt idx="1426">
                  <c:v>4701.2540793585758</c:v>
                </c:pt>
                <c:pt idx="1427">
                  <c:v>5020.4315835730131</c:v>
                </c:pt>
                <c:pt idx="1428">
                  <c:v>5209.0927684036742</c:v>
                </c:pt>
                <c:pt idx="1429">
                  <c:v>5601.7668027947484</c:v>
                </c:pt>
                <c:pt idx="1430">
                  <c:v>5504.2409276779936</c:v>
                </c:pt>
                <c:pt idx="1431">
                  <c:v>5671.2316761822103</c:v>
                </c:pt>
                <c:pt idx="1432">
                  <c:v>5342.8566528767014</c:v>
                </c:pt>
                <c:pt idx="1433">
                  <c:v>5768.3474221782717</c:v>
                </c:pt>
                <c:pt idx="1434">
                  <c:v>5731.8922835916328</c:v>
                </c:pt>
                <c:pt idx="1435">
                  <c:v>5976.5310686935254</c:v>
                </c:pt>
                <c:pt idx="1436">
                  <c:v>5782.7106013048342</c:v>
                </c:pt>
                <c:pt idx="1437">
                  <c:v>5373.1554457386246</c:v>
                </c:pt>
                <c:pt idx="1438">
                  <c:v>5768.9805280193104</c:v>
                </c:pt>
                <c:pt idx="1439">
                  <c:v>5158.9076238964089</c:v>
                </c:pt>
                <c:pt idx="1440">
                  <c:v>4367.3312652282102</c:v>
                </c:pt>
                <c:pt idx="1441">
                  <c:v>4280.3775952235737</c:v>
                </c:pt>
                <c:pt idx="1442">
                  <c:v>3806.5902133287632</c:v>
                </c:pt>
                <c:pt idx="1443">
                  <c:v>3175.623037685657</c:v>
                </c:pt>
                <c:pt idx="1444">
                  <c:v>3509.9065770883931</c:v>
                </c:pt>
                <c:pt idx="1445">
                  <c:v>3282.353343905153</c:v>
                </c:pt>
                <c:pt idx="1446">
                  <c:v>3236.639911071607</c:v>
                </c:pt>
                <c:pt idx="1447">
                  <c:v>3564.3000523078172</c:v>
                </c:pt>
                <c:pt idx="1448">
                  <c:v>3971.1670656462002</c:v>
                </c:pt>
                <c:pt idx="1449">
                  <c:v>4281.8121366258438</c:v>
                </c:pt>
                <c:pt idx="1450">
                  <c:v>4725.0798819828906</c:v>
                </c:pt>
                <c:pt idx="1451">
                  <c:v>5178.9662447449982</c:v>
                </c:pt>
                <c:pt idx="1452">
                  <c:v>5002.0287906680514</c:v>
                </c:pt>
                <c:pt idx="1453">
                  <c:v>5450.7418689574333</c:v>
                </c:pt>
                <c:pt idx="1454">
                  <c:v>5670.2138208968008</c:v>
                </c:pt>
                <c:pt idx="1455">
                  <c:v>5969.1459726386202</c:v>
                </c:pt>
                <c:pt idx="1456">
                  <c:v>5648.5156920686004</c:v>
                </c:pt>
                <c:pt idx="1457">
                  <c:v>5780.7947118716029</c:v>
                </c:pt>
                <c:pt idx="1458">
                  <c:v>5855.7241906909139</c:v>
                </c:pt>
                <c:pt idx="1459">
                  <c:v>6301.6861344516201</c:v>
                </c:pt>
                <c:pt idx="1460">
                  <c:v>6043.2930963867066</c:v>
                </c:pt>
                <c:pt idx="1461">
                  <c:v>5596.2677526715224</c:v>
                </c:pt>
                <c:pt idx="1462">
                  <c:v>5406.9393729687763</c:v>
                </c:pt>
                <c:pt idx="1463">
                  <c:v>5558.9981023599521</c:v>
                </c:pt>
                <c:pt idx="1464">
                  <c:v>5004.3177341394803</c:v>
                </c:pt>
                <c:pt idx="1465">
                  <c:v>4181.9654527537514</c:v>
                </c:pt>
                <c:pt idx="1466">
                  <c:v>3724.40918912302</c:v>
                </c:pt>
                <c:pt idx="1467">
                  <c:v>3322.2622186088988</c:v>
                </c:pt>
                <c:pt idx="1468">
                  <c:v>3483.379815669467</c:v>
                </c:pt>
                <c:pt idx="1469">
                  <c:v>3284.2733620993222</c:v>
                </c:pt>
                <c:pt idx="1470">
                  <c:v>3467.982046785221</c:v>
                </c:pt>
                <c:pt idx="1471">
                  <c:v>3270.5897307529758</c:v>
                </c:pt>
                <c:pt idx="1472">
                  <c:v>3885.3914092069822</c:v>
                </c:pt>
                <c:pt idx="1473">
                  <c:v>4157.2707329020523</c:v>
                </c:pt>
                <c:pt idx="1474">
                  <c:v>4739.8872960681838</c:v>
                </c:pt>
                <c:pt idx="1475">
                  <c:v>5131.7102307668847</c:v>
                </c:pt>
                <c:pt idx="1476">
                  <c:v>5162.0506031148234</c:v>
                </c:pt>
                <c:pt idx="1477">
                  <c:v>5497.0089697016429</c:v>
                </c:pt>
                <c:pt idx="1478">
                  <c:v>5705.8957862368998</c:v>
                </c:pt>
                <c:pt idx="1479">
                  <c:v>5529.8637415391549</c:v>
                </c:pt>
                <c:pt idx="1480">
                  <c:v>6204.1570807613653</c:v>
                </c:pt>
                <c:pt idx="1481">
                  <c:v>5866.8534844946316</c:v>
                </c:pt>
                <c:pt idx="1482">
                  <c:v>5573.0564792862551</c:v>
                </c:pt>
                <c:pt idx="1483">
                  <c:v>6019.1916187480556</c:v>
                </c:pt>
                <c:pt idx="1484">
                  <c:v>5919.3030715804653</c:v>
                </c:pt>
                <c:pt idx="1485">
                  <c:v>5746.3027313543134</c:v>
                </c:pt>
                <c:pt idx="1486">
                  <c:v>5532.5409461617182</c:v>
                </c:pt>
                <c:pt idx="1487">
                  <c:v>5509.8626210120001</c:v>
                </c:pt>
                <c:pt idx="1488">
                  <c:v>4613.7635376497528</c:v>
                </c:pt>
                <c:pt idx="1489">
                  <c:v>4180.9511286707302</c:v>
                </c:pt>
                <c:pt idx="1490">
                  <c:v>3672.7772701670551</c:v>
                </c:pt>
                <c:pt idx="1491">
                  <c:v>3728.5391358005832</c:v>
                </c:pt>
                <c:pt idx="1492">
                  <c:v>3301.9311246261109</c:v>
                </c:pt>
                <c:pt idx="1493">
                  <c:v>3089.8966463761212</c:v>
                </c:pt>
                <c:pt idx="1494">
                  <c:v>3206.1287583015119</c:v>
                </c:pt>
                <c:pt idx="1495">
                  <c:v>3474.4380598056109</c:v>
                </c:pt>
                <c:pt idx="1496">
                  <c:v>3878.071765840582</c:v>
                </c:pt>
                <c:pt idx="1497">
                  <c:v>4049.7600234915471</c:v>
                </c:pt>
                <c:pt idx="1498">
                  <c:v>4900.4580711576154</c:v>
                </c:pt>
                <c:pt idx="1499">
                  <c:v>5171.6152046522602</c:v>
                </c:pt>
                <c:pt idx="1500">
                  <c:v>5424.941732095217</c:v>
                </c:pt>
                <c:pt idx="1501">
                  <c:v>5468.2103746249059</c:v>
                </c:pt>
                <c:pt idx="1502">
                  <c:v>5704.7649633043502</c:v>
                </c:pt>
                <c:pt idx="1503">
                  <c:v>5768.9467440644321</c:v>
                </c:pt>
                <c:pt idx="1504">
                  <c:v>5796.3105219346144</c:v>
                </c:pt>
                <c:pt idx="1505">
                  <c:v>6246.8687481718134</c:v>
                </c:pt>
                <c:pt idx="1506">
                  <c:v>6086.7253838631214</c:v>
                </c:pt>
                <c:pt idx="1507">
                  <c:v>5956.2513203781773</c:v>
                </c:pt>
                <c:pt idx="1508">
                  <c:v>6330.9184116163206</c:v>
                </c:pt>
                <c:pt idx="1509">
                  <c:v>5414.6067948240216</c:v>
                </c:pt>
                <c:pt idx="1510">
                  <c:v>5660.3016985066934</c:v>
                </c:pt>
                <c:pt idx="1511">
                  <c:v>5432.742255995985</c:v>
                </c:pt>
                <c:pt idx="1512">
                  <c:v>4803.6009207285624</c:v>
                </c:pt>
                <c:pt idx="1513">
                  <c:v>4127.3424126740547</c:v>
                </c:pt>
                <c:pt idx="1514">
                  <c:v>3621.1708723584702</c:v>
                </c:pt>
                <c:pt idx="1515">
                  <c:v>3364.2489989096039</c:v>
                </c:pt>
                <c:pt idx="1516">
                  <c:v>3245.40499356082</c:v>
                </c:pt>
                <c:pt idx="1517">
                  <c:v>3312.4621988107019</c:v>
                </c:pt>
                <c:pt idx="1518">
                  <c:v>3604.8572242216851</c:v>
                </c:pt>
                <c:pt idx="1519">
                  <c:v>3592.887461973608</c:v>
                </c:pt>
                <c:pt idx="1520">
                  <c:v>4046.8797680029529</c:v>
                </c:pt>
                <c:pt idx="1521">
                  <c:v>4382.3309177708088</c:v>
                </c:pt>
                <c:pt idx="1522">
                  <c:v>4553.3620997962544</c:v>
                </c:pt>
                <c:pt idx="1523">
                  <c:v>5125.9055551795846</c:v>
                </c:pt>
                <c:pt idx="1524">
                  <c:v>5208.6980024452423</c:v>
                </c:pt>
                <c:pt idx="1525">
                  <c:v>5608.5281661180225</c:v>
                </c:pt>
                <c:pt idx="1526">
                  <c:v>5522.9803620931471</c:v>
                </c:pt>
                <c:pt idx="1527">
                  <c:v>5685.5297496244611</c:v>
                </c:pt>
                <c:pt idx="1528">
                  <c:v>5801.2049760381506</c:v>
                </c:pt>
                <c:pt idx="1529">
                  <c:v>6137.5420493411821</c:v>
                </c:pt>
                <c:pt idx="1530">
                  <c:v>6207.9151898412729</c:v>
                </c:pt>
                <c:pt idx="1531">
                  <c:v>6205.085565841051</c:v>
                </c:pt>
                <c:pt idx="1532">
                  <c:v>6013.33608630459</c:v>
                </c:pt>
                <c:pt idx="1533">
                  <c:v>5588.4491335659959</c:v>
                </c:pt>
                <c:pt idx="1534">
                  <c:v>5206.570587750407</c:v>
                </c:pt>
                <c:pt idx="1535">
                  <c:v>5224.8896614643763</c:v>
                </c:pt>
                <c:pt idx="1536">
                  <c:v>4866.795768029865</c:v>
                </c:pt>
                <c:pt idx="1537">
                  <c:v>4316.4567768412699</c:v>
                </c:pt>
                <c:pt idx="1538">
                  <c:v>3599.4829615555082</c:v>
                </c:pt>
                <c:pt idx="1539">
                  <c:v>3704.0940873008449</c:v>
                </c:pt>
                <c:pt idx="1540">
                  <c:v>3028.5487139646061</c:v>
                </c:pt>
                <c:pt idx="1541">
                  <c:v>3378.689523176055</c:v>
                </c:pt>
                <c:pt idx="1542">
                  <c:v>3378.9479302058171</c:v>
                </c:pt>
                <c:pt idx="1543">
                  <c:v>3494.2970314396812</c:v>
                </c:pt>
                <c:pt idx="1544">
                  <c:v>3749.6777243927681</c:v>
                </c:pt>
                <c:pt idx="1545">
                  <c:v>4565.3696131532897</c:v>
                </c:pt>
                <c:pt idx="1546">
                  <c:v>5002.7165222735321</c:v>
                </c:pt>
                <c:pt idx="1547">
                  <c:v>4958.7689433748801</c:v>
                </c:pt>
                <c:pt idx="1548">
                  <c:v>5276.7872618529973</c:v>
                </c:pt>
                <c:pt idx="1549">
                  <c:v>5566.2844640589719</c:v>
                </c:pt>
                <c:pt idx="1550">
                  <c:v>5886.6329182515647</c:v>
                </c:pt>
                <c:pt idx="1551">
                  <c:v>5729.5448691809124</c:v>
                </c:pt>
                <c:pt idx="1552">
                  <c:v>5975.4763136206893</c:v>
                </c:pt>
                <c:pt idx="1553">
                  <c:v>5909.7443846272217</c:v>
                </c:pt>
                <c:pt idx="1554">
                  <c:v>6165.1065178517238</c:v>
                </c:pt>
                <c:pt idx="1555">
                  <c:v>5954.6130052995813</c:v>
                </c:pt>
                <c:pt idx="1556">
                  <c:v>5683.5908603115731</c:v>
                </c:pt>
                <c:pt idx="1557">
                  <c:v>5777.7412362327814</c:v>
                </c:pt>
                <c:pt idx="1558">
                  <c:v>5822.1491286552764</c:v>
                </c:pt>
                <c:pt idx="1559">
                  <c:v>5451.5027136061726</c:v>
                </c:pt>
                <c:pt idx="1560">
                  <c:v>5105.3789473704437</c:v>
                </c:pt>
                <c:pt idx="1561">
                  <c:v>4515.6002919596503</c:v>
                </c:pt>
                <c:pt idx="1562">
                  <c:v>3672.7091195225721</c:v>
                </c:pt>
                <c:pt idx="1563">
                  <c:v>3396.3404615997752</c:v>
                </c:pt>
                <c:pt idx="1564">
                  <c:v>3496.3987191358501</c:v>
                </c:pt>
                <c:pt idx="1565">
                  <c:v>3382.7409822475101</c:v>
                </c:pt>
                <c:pt idx="1566">
                  <c:v>3562.5768908825112</c:v>
                </c:pt>
                <c:pt idx="1567">
                  <c:v>3810.1668025451909</c:v>
                </c:pt>
                <c:pt idx="1568">
                  <c:v>3933.8665380338002</c:v>
                </c:pt>
                <c:pt idx="1569">
                  <c:v>4389.0858289292883</c:v>
                </c:pt>
                <c:pt idx="1570">
                  <c:v>4689.1789518989972</c:v>
                </c:pt>
                <c:pt idx="1571">
                  <c:v>5239.4282001883084</c:v>
                </c:pt>
                <c:pt idx="1572">
                  <c:v>5477.8903552256515</c:v>
                </c:pt>
                <c:pt idx="1573">
                  <c:v>5728.7518908943084</c:v>
                </c:pt>
                <c:pt idx="1574">
                  <c:v>5827.9014446902383</c:v>
                </c:pt>
                <c:pt idx="1575">
                  <c:v>5901.8080191846302</c:v>
                </c:pt>
                <c:pt idx="1576">
                  <c:v>5816.3471826606283</c:v>
                </c:pt>
                <c:pt idx="1577">
                  <c:v>5806.6108452301714</c:v>
                </c:pt>
                <c:pt idx="1578">
                  <c:v>5920.8947465839501</c:v>
                </c:pt>
                <c:pt idx="1579">
                  <c:v>6139.5966420820214</c:v>
                </c:pt>
                <c:pt idx="1580">
                  <c:v>5974.6800908424784</c:v>
                </c:pt>
                <c:pt idx="1581">
                  <c:v>5492.2318034651034</c:v>
                </c:pt>
                <c:pt idx="1582">
                  <c:v>5526.9703003926807</c:v>
                </c:pt>
                <c:pt idx="1583">
                  <c:v>5571.5621004248469</c:v>
                </c:pt>
                <c:pt idx="1584">
                  <c:v>4666.7925702701214</c:v>
                </c:pt>
                <c:pt idx="1585">
                  <c:v>3942.9305457947062</c:v>
                </c:pt>
                <c:pt idx="1586">
                  <c:v>3983.5979418272318</c:v>
                </c:pt>
                <c:pt idx="1587">
                  <c:v>3504.2587084500001</c:v>
                </c:pt>
                <c:pt idx="1588">
                  <c:v>3252.611859276602</c:v>
                </c:pt>
                <c:pt idx="1589">
                  <c:v>3348.326249725229</c:v>
                </c:pt>
                <c:pt idx="1590">
                  <c:v>3356.2604046560641</c:v>
                </c:pt>
                <c:pt idx="1591">
                  <c:v>3447.966803016855</c:v>
                </c:pt>
                <c:pt idx="1592">
                  <c:v>3921.114734653745</c:v>
                </c:pt>
                <c:pt idx="1593">
                  <c:v>4832.6905573226504</c:v>
                </c:pt>
                <c:pt idx="1594">
                  <c:v>5024.0850070158513</c:v>
                </c:pt>
                <c:pt idx="1595">
                  <c:v>5203.1478339595214</c:v>
                </c:pt>
                <c:pt idx="1596">
                  <c:v>5415.7224408451402</c:v>
                </c:pt>
                <c:pt idx="1597">
                  <c:v>5560.2455957136744</c:v>
                </c:pt>
                <c:pt idx="1598">
                  <c:v>5905.8003117931612</c:v>
                </c:pt>
                <c:pt idx="1599">
                  <c:v>5720.5681212513882</c:v>
                </c:pt>
                <c:pt idx="1600">
                  <c:v>6127.6708375817034</c:v>
                </c:pt>
                <c:pt idx="1601">
                  <c:v>6003.8236678967833</c:v>
                </c:pt>
                <c:pt idx="1602">
                  <c:v>6162.4197088228784</c:v>
                </c:pt>
                <c:pt idx="1603">
                  <c:v>6263.3989489695132</c:v>
                </c:pt>
                <c:pt idx="1604">
                  <c:v>5945.9802937072482</c:v>
                </c:pt>
                <c:pt idx="1605">
                  <c:v>5886.1305071065372</c:v>
                </c:pt>
                <c:pt idx="1606">
                  <c:v>5928.3136425564253</c:v>
                </c:pt>
                <c:pt idx="1607">
                  <c:v>5732.0492892533703</c:v>
                </c:pt>
                <c:pt idx="1608">
                  <c:v>5319.1644654819602</c:v>
                </c:pt>
                <c:pt idx="1609">
                  <c:v>4135.0895238952753</c:v>
                </c:pt>
                <c:pt idx="1610">
                  <c:v>4119.9056094140924</c:v>
                </c:pt>
                <c:pt idx="1611">
                  <c:v>3688.1501846784172</c:v>
                </c:pt>
                <c:pt idx="1612">
                  <c:v>3276.3873373250872</c:v>
                </c:pt>
                <c:pt idx="1613">
                  <c:v>3349.1441076575929</c:v>
                </c:pt>
                <c:pt idx="1614">
                  <c:v>3454.8108464303532</c:v>
                </c:pt>
                <c:pt idx="1615">
                  <c:v>3378.0307761902859</c:v>
                </c:pt>
                <c:pt idx="1616">
                  <c:v>4284.0720844575653</c:v>
                </c:pt>
                <c:pt idx="1617">
                  <c:v>4612.8587971180696</c:v>
                </c:pt>
                <c:pt idx="1618">
                  <c:v>4938.3722985249433</c:v>
                </c:pt>
                <c:pt idx="1619">
                  <c:v>5260.2022317585852</c:v>
                </c:pt>
                <c:pt idx="1620">
                  <c:v>5351.633569427845</c:v>
                </c:pt>
                <c:pt idx="1621">
                  <c:v>6009.8565659947444</c:v>
                </c:pt>
                <c:pt idx="1622">
                  <c:v>6266.7522518115684</c:v>
                </c:pt>
                <c:pt idx="1623">
                  <c:v>6263.7098785914241</c:v>
                </c:pt>
                <c:pt idx="1624">
                  <c:v>6183.4633998724676</c:v>
                </c:pt>
                <c:pt idx="1625">
                  <c:v>6142.9871476471217</c:v>
                </c:pt>
                <c:pt idx="1626">
                  <c:v>6373.7292386865802</c:v>
                </c:pt>
                <c:pt idx="1627">
                  <c:v>6221.915198881863</c:v>
                </c:pt>
                <c:pt idx="1628">
                  <c:v>6372.7850267302811</c:v>
                </c:pt>
                <c:pt idx="1629">
                  <c:v>5771.3174457233308</c:v>
                </c:pt>
                <c:pt idx="1630">
                  <c:v>5842.4865981711664</c:v>
                </c:pt>
                <c:pt idx="1631">
                  <c:v>5494.759326403384</c:v>
                </c:pt>
                <c:pt idx="1632">
                  <c:v>5225.3726360690735</c:v>
                </c:pt>
                <c:pt idx="1633">
                  <c:v>4461.5412788371914</c:v>
                </c:pt>
                <c:pt idx="1634">
                  <c:v>3945.4489076410109</c:v>
                </c:pt>
                <c:pt idx="1635">
                  <c:v>3798.4320959180241</c:v>
                </c:pt>
                <c:pt idx="1636">
                  <c:v>3386.141303316047</c:v>
                </c:pt>
                <c:pt idx="1637">
                  <c:v>3379.0630579069448</c:v>
                </c:pt>
                <c:pt idx="1638">
                  <c:v>3171.791678292358</c:v>
                </c:pt>
                <c:pt idx="1639">
                  <c:v>3901.2356269145462</c:v>
                </c:pt>
                <c:pt idx="1640">
                  <c:v>3755.1852994455321</c:v>
                </c:pt>
                <c:pt idx="1641">
                  <c:v>4593.7790930012743</c:v>
                </c:pt>
                <c:pt idx="1642">
                  <c:v>5105.029249682957</c:v>
                </c:pt>
                <c:pt idx="1643">
                  <c:v>5147.6608878410516</c:v>
                </c:pt>
                <c:pt idx="1644">
                  <c:v>5482.6415172318211</c:v>
                </c:pt>
                <c:pt idx="1645">
                  <c:v>5483.8571230213529</c:v>
                </c:pt>
                <c:pt idx="1646">
                  <c:v>5777.6631786927464</c:v>
                </c:pt>
                <c:pt idx="1647">
                  <c:v>6143.1490384512626</c:v>
                </c:pt>
                <c:pt idx="1648">
                  <c:v>6113.5358678674529</c:v>
                </c:pt>
                <c:pt idx="1649">
                  <c:v>6364.1572976806228</c:v>
                </c:pt>
                <c:pt idx="1650">
                  <c:v>6691.2492496162404</c:v>
                </c:pt>
                <c:pt idx="1651">
                  <c:v>6313.1341870039441</c:v>
                </c:pt>
                <c:pt idx="1652">
                  <c:v>5920.2615618351501</c:v>
                </c:pt>
                <c:pt idx="1653">
                  <c:v>5946.7772866980094</c:v>
                </c:pt>
                <c:pt idx="1654">
                  <c:v>5871.0801177761696</c:v>
                </c:pt>
                <c:pt idx="1655">
                  <c:v>5972.36963407239</c:v>
                </c:pt>
                <c:pt idx="1656">
                  <c:v>4990.4120007302536</c:v>
                </c:pt>
                <c:pt idx="1657">
                  <c:v>4441.4474946470091</c:v>
                </c:pt>
                <c:pt idx="1658">
                  <c:v>3782.0885136533861</c:v>
                </c:pt>
                <c:pt idx="1659">
                  <c:v>3779.82600333549</c:v>
                </c:pt>
                <c:pt idx="1660">
                  <c:v>3628.3972745971578</c:v>
                </c:pt>
                <c:pt idx="1661">
                  <c:v>3290.3074280845308</c:v>
                </c:pt>
                <c:pt idx="1662">
                  <c:v>3601.1407919936191</c:v>
                </c:pt>
                <c:pt idx="1663">
                  <c:v>3720.2383798219898</c:v>
                </c:pt>
                <c:pt idx="1664">
                  <c:v>4128.8924240742826</c:v>
                </c:pt>
                <c:pt idx="1665">
                  <c:v>4511.7525992221117</c:v>
                </c:pt>
                <c:pt idx="1666">
                  <c:v>4779.8348975061717</c:v>
                </c:pt>
                <c:pt idx="1667">
                  <c:v>5307.2201425616904</c:v>
                </c:pt>
                <c:pt idx="1668">
                  <c:v>5406.6174417309603</c:v>
                </c:pt>
                <c:pt idx="1669">
                  <c:v>5752.8792979317104</c:v>
                </c:pt>
                <c:pt idx="1670">
                  <c:v>6170.9104897627303</c:v>
                </c:pt>
                <c:pt idx="1671">
                  <c:v>5900.554565497252</c:v>
                </c:pt>
                <c:pt idx="1672">
                  <c:v>5950.9571141567003</c:v>
                </c:pt>
                <c:pt idx="1673">
                  <c:v>6015.7757732575046</c:v>
                </c:pt>
                <c:pt idx="1674">
                  <c:v>6427.6649240191773</c:v>
                </c:pt>
                <c:pt idx="1675">
                  <c:v>6483.4972999048796</c:v>
                </c:pt>
                <c:pt idx="1676">
                  <c:v>6370.6624160704459</c:v>
                </c:pt>
                <c:pt idx="1677">
                  <c:v>5981.7183586515721</c:v>
                </c:pt>
                <c:pt idx="1678">
                  <c:v>6247.3704567951427</c:v>
                </c:pt>
                <c:pt idx="1679">
                  <c:v>5742.5715931146187</c:v>
                </c:pt>
                <c:pt idx="1680">
                  <c:v>5204.8692445629649</c:v>
                </c:pt>
                <c:pt idx="1681">
                  <c:v>4519.0006292822154</c:v>
                </c:pt>
                <c:pt idx="1682">
                  <c:v>4234.8665076233128</c:v>
                </c:pt>
                <c:pt idx="1683">
                  <c:v>3709.3865060089011</c:v>
                </c:pt>
                <c:pt idx="1684">
                  <c:v>3773.9303989538412</c:v>
                </c:pt>
                <c:pt idx="1685">
                  <c:v>3722.2197260233352</c:v>
                </c:pt>
                <c:pt idx="1686">
                  <c:v>3344.9223137685208</c:v>
                </c:pt>
                <c:pt idx="1687">
                  <c:v>3847.0592758578032</c:v>
                </c:pt>
                <c:pt idx="1688">
                  <c:v>4022.3900548746878</c:v>
                </c:pt>
                <c:pt idx="1689">
                  <c:v>4329.0932566740657</c:v>
                </c:pt>
                <c:pt idx="1690">
                  <c:v>4810.339753855782</c:v>
                </c:pt>
                <c:pt idx="1691">
                  <c:v>5120.8444706720284</c:v>
                </c:pt>
                <c:pt idx="1692">
                  <c:v>5683.4099743898832</c:v>
                </c:pt>
                <c:pt idx="1693">
                  <c:v>5745.7552574790734</c:v>
                </c:pt>
                <c:pt idx="1694">
                  <c:v>6059.893015066441</c:v>
                </c:pt>
                <c:pt idx="1695">
                  <c:v>5724.7553004784713</c:v>
                </c:pt>
                <c:pt idx="1696">
                  <c:v>6284.3754006304735</c:v>
                </c:pt>
                <c:pt idx="1697">
                  <c:v>5956.3564508251384</c:v>
                </c:pt>
                <c:pt idx="1698">
                  <c:v>6267.9406097151941</c:v>
                </c:pt>
                <c:pt idx="1699">
                  <c:v>6371.0167543479383</c:v>
                </c:pt>
                <c:pt idx="1700">
                  <c:v>6340.3687964355804</c:v>
                </c:pt>
                <c:pt idx="1701">
                  <c:v>6032.8495317278521</c:v>
                </c:pt>
                <c:pt idx="1702">
                  <c:v>5861.915406292962</c:v>
                </c:pt>
                <c:pt idx="1703">
                  <c:v>5761.4044891925687</c:v>
                </c:pt>
                <c:pt idx="1704">
                  <c:v>5048.1795946761449</c:v>
                </c:pt>
                <c:pt idx="1705">
                  <c:v>4263.9194851825596</c:v>
                </c:pt>
                <c:pt idx="1706">
                  <c:v>4075.6044674724531</c:v>
                </c:pt>
                <c:pt idx="1707">
                  <c:v>3935.4568250831649</c:v>
                </c:pt>
                <c:pt idx="1708">
                  <c:v>3421.7011116467602</c:v>
                </c:pt>
                <c:pt idx="1709">
                  <c:v>3232.1534055483662</c:v>
                </c:pt>
                <c:pt idx="1710">
                  <c:v>3276.9132964236901</c:v>
                </c:pt>
                <c:pt idx="1711">
                  <c:v>3708.3032902635719</c:v>
                </c:pt>
                <c:pt idx="1712">
                  <c:v>4150.4239347711164</c:v>
                </c:pt>
                <c:pt idx="1713">
                  <c:v>4711.3762832912316</c:v>
                </c:pt>
                <c:pt idx="1714">
                  <c:v>5069.5257035473142</c:v>
                </c:pt>
                <c:pt idx="1715">
                  <c:v>5191.3902954058922</c:v>
                </c:pt>
                <c:pt idx="1716">
                  <c:v>5496.729498775594</c:v>
                </c:pt>
                <c:pt idx="1717">
                  <c:v>5681.9207753179617</c:v>
                </c:pt>
                <c:pt idx="1718">
                  <c:v>5914.373312990122</c:v>
                </c:pt>
                <c:pt idx="1719">
                  <c:v>6358.9348615587214</c:v>
                </c:pt>
                <c:pt idx="1720">
                  <c:v>6420.7266573691859</c:v>
                </c:pt>
                <c:pt idx="1721">
                  <c:v>6181.2988954332995</c:v>
                </c:pt>
                <c:pt idx="1722">
                  <c:v>6101.0343914118603</c:v>
                </c:pt>
                <c:pt idx="1723">
                  <c:v>6573.4468195594254</c:v>
                </c:pt>
                <c:pt idx="1724">
                  <c:v>6181.2515237870239</c:v>
                </c:pt>
                <c:pt idx="1725">
                  <c:v>5821.6071455988404</c:v>
                </c:pt>
                <c:pt idx="1726">
                  <c:v>5993.0301402657133</c:v>
                </c:pt>
                <c:pt idx="1727">
                  <c:v>5809.1257100591729</c:v>
                </c:pt>
                <c:pt idx="1728">
                  <c:v>5135.154527460234</c:v>
                </c:pt>
                <c:pt idx="1729">
                  <c:v>4247.4048400718384</c:v>
                </c:pt>
                <c:pt idx="1730">
                  <c:v>3969.3338945057062</c:v>
                </c:pt>
                <c:pt idx="1731">
                  <c:v>4138.7550214146049</c:v>
                </c:pt>
                <c:pt idx="1732">
                  <c:v>3430.7167919345702</c:v>
                </c:pt>
                <c:pt idx="1733">
                  <c:v>3349.6045387907479</c:v>
                </c:pt>
                <c:pt idx="1734">
                  <c:v>3572.164315564537</c:v>
                </c:pt>
                <c:pt idx="1735">
                  <c:v>3327.9485381928748</c:v>
                </c:pt>
                <c:pt idx="1736">
                  <c:v>4032.6096237605661</c:v>
                </c:pt>
                <c:pt idx="1737">
                  <c:v>4395.7085735608634</c:v>
                </c:pt>
                <c:pt idx="1738">
                  <c:v>5009.3005419581514</c:v>
                </c:pt>
                <c:pt idx="1739">
                  <c:v>5344.0102826245948</c:v>
                </c:pt>
                <c:pt idx="1740">
                  <c:v>5801.5462985183513</c:v>
                </c:pt>
                <c:pt idx="1741">
                  <c:v>6199.8245342984428</c:v>
                </c:pt>
                <c:pt idx="1742">
                  <c:v>5940.7885346797084</c:v>
                </c:pt>
                <c:pt idx="1743">
                  <c:v>6046.7598177162517</c:v>
                </c:pt>
                <c:pt idx="1744">
                  <c:v>6151.3558786877302</c:v>
                </c:pt>
                <c:pt idx="1745">
                  <c:v>6274.6841702782804</c:v>
                </c:pt>
                <c:pt idx="1746">
                  <c:v>6325.3117308531846</c:v>
                </c:pt>
                <c:pt idx="1747">
                  <c:v>6332.396142892645</c:v>
                </c:pt>
                <c:pt idx="1748">
                  <c:v>6120.4917360854024</c:v>
                </c:pt>
                <c:pt idx="1749">
                  <c:v>5957.0554854355714</c:v>
                </c:pt>
                <c:pt idx="1750">
                  <c:v>6154.4364544675418</c:v>
                </c:pt>
                <c:pt idx="1751">
                  <c:v>5711.7253673046116</c:v>
                </c:pt>
                <c:pt idx="1752">
                  <c:v>5477.9213484575939</c:v>
                </c:pt>
                <c:pt idx="1753">
                  <c:v>4337.9490100524172</c:v>
                </c:pt>
                <c:pt idx="1754">
                  <c:v>3820.5585975516901</c:v>
                </c:pt>
                <c:pt idx="1755">
                  <c:v>4075.2083030748122</c:v>
                </c:pt>
                <c:pt idx="1756">
                  <c:v>3206.0908921477662</c:v>
                </c:pt>
                <c:pt idx="1757">
                  <c:v>3200.572062064387</c:v>
                </c:pt>
                <c:pt idx="1758">
                  <c:v>3222.406069115686</c:v>
                </c:pt>
                <c:pt idx="1759">
                  <c:v>3475.439520911495</c:v>
                </c:pt>
                <c:pt idx="1760">
                  <c:v>4323.1637680891954</c:v>
                </c:pt>
                <c:pt idx="1761">
                  <c:v>4579.3147310136501</c:v>
                </c:pt>
                <c:pt idx="1762">
                  <c:v>4686.6550244565296</c:v>
                </c:pt>
                <c:pt idx="1763">
                  <c:v>5622.4314083781956</c:v>
                </c:pt>
                <c:pt idx="1764">
                  <c:v>5717.3689485626337</c:v>
                </c:pt>
                <c:pt idx="1765">
                  <c:v>6168.1203770115853</c:v>
                </c:pt>
                <c:pt idx="1766">
                  <c:v>6300.7637703529444</c:v>
                </c:pt>
                <c:pt idx="1767">
                  <c:v>6218.2263071283814</c:v>
                </c:pt>
                <c:pt idx="1768">
                  <c:v>6640.6279685852369</c:v>
                </c:pt>
                <c:pt idx="1769">
                  <c:v>6546.5627920129809</c:v>
                </c:pt>
                <c:pt idx="1770">
                  <c:v>6457.1750852273417</c:v>
                </c:pt>
                <c:pt idx="1771">
                  <c:v>6327.3421049787639</c:v>
                </c:pt>
                <c:pt idx="1772">
                  <c:v>6232.7202653880822</c:v>
                </c:pt>
                <c:pt idx="1773">
                  <c:v>5681.6811128956024</c:v>
                </c:pt>
                <c:pt idx="1774">
                  <c:v>5943.8393316039273</c:v>
                </c:pt>
                <c:pt idx="1775">
                  <c:v>5927.7374672106389</c:v>
                </c:pt>
                <c:pt idx="1776">
                  <c:v>5506.1721328087424</c:v>
                </c:pt>
                <c:pt idx="1777">
                  <c:v>4223.9169480692544</c:v>
                </c:pt>
                <c:pt idx="1778">
                  <c:v>4040.2486333776001</c:v>
                </c:pt>
                <c:pt idx="1779">
                  <c:v>3663.8800235424719</c:v>
                </c:pt>
                <c:pt idx="1780">
                  <c:v>3674.3517457645712</c:v>
                </c:pt>
                <c:pt idx="1781">
                  <c:v>3203.3794150349172</c:v>
                </c:pt>
                <c:pt idx="1782">
                  <c:v>3677.1018933727528</c:v>
                </c:pt>
                <c:pt idx="1783">
                  <c:v>3867.3563577099462</c:v>
                </c:pt>
                <c:pt idx="1784">
                  <c:v>4097.702652028076</c:v>
                </c:pt>
                <c:pt idx="1785">
                  <c:v>4421.7818877270474</c:v>
                </c:pt>
                <c:pt idx="1786">
                  <c:v>5031.8879380872704</c:v>
                </c:pt>
                <c:pt idx="1787">
                  <c:v>5458.7311128448928</c:v>
                </c:pt>
                <c:pt idx="1788">
                  <c:v>5948.7791953827546</c:v>
                </c:pt>
                <c:pt idx="1789">
                  <c:v>5888.9011222918034</c:v>
                </c:pt>
                <c:pt idx="1790">
                  <c:v>6481.604523560768</c:v>
                </c:pt>
                <c:pt idx="1791">
                  <c:v>6252.0732347004914</c:v>
                </c:pt>
                <c:pt idx="1792">
                  <c:v>6032.1103917781302</c:v>
                </c:pt>
                <c:pt idx="1793">
                  <c:v>6464.3191268429628</c:v>
                </c:pt>
                <c:pt idx="1794">
                  <c:v>6474.8751182050401</c:v>
                </c:pt>
                <c:pt idx="1795">
                  <c:v>6215.3402828659528</c:v>
                </c:pt>
                <c:pt idx="1796">
                  <c:v>6376.9764048776024</c:v>
                </c:pt>
                <c:pt idx="1797">
                  <c:v>6141.8694147275528</c:v>
                </c:pt>
                <c:pt idx="1798">
                  <c:v>5754.2264360689196</c:v>
                </c:pt>
                <c:pt idx="1799">
                  <c:v>5936.8651001277804</c:v>
                </c:pt>
                <c:pt idx="1800">
                  <c:v>5291.2185179315866</c:v>
                </c:pt>
                <c:pt idx="1801">
                  <c:v>4362.9615628604624</c:v>
                </c:pt>
                <c:pt idx="1802">
                  <c:v>4055.8695695330712</c:v>
                </c:pt>
                <c:pt idx="1803">
                  <c:v>3815.9077149140112</c:v>
                </c:pt>
                <c:pt idx="1804">
                  <c:v>3434.5195120495919</c:v>
                </c:pt>
                <c:pt idx="1805">
                  <c:v>3573.3883685264959</c:v>
                </c:pt>
                <c:pt idx="1806">
                  <c:v>3667.4962229901712</c:v>
                </c:pt>
                <c:pt idx="1807">
                  <c:v>3673.9250458192969</c:v>
                </c:pt>
                <c:pt idx="1808">
                  <c:v>4288.9019983609514</c:v>
                </c:pt>
                <c:pt idx="1809">
                  <c:v>4813.2879800404398</c:v>
                </c:pt>
                <c:pt idx="1810">
                  <c:v>4981.5229727225233</c:v>
                </c:pt>
                <c:pt idx="1811">
                  <c:v>5499.8658559922396</c:v>
                </c:pt>
                <c:pt idx="1812">
                  <c:v>5683.4410492462976</c:v>
                </c:pt>
                <c:pt idx="1813">
                  <c:v>6150.8315459189662</c:v>
                </c:pt>
                <c:pt idx="1814">
                  <c:v>6339.6184052820627</c:v>
                </c:pt>
                <c:pt idx="1815">
                  <c:v>6415.7091515967404</c:v>
                </c:pt>
                <c:pt idx="1816">
                  <c:v>6322.7855686251851</c:v>
                </c:pt>
                <c:pt idx="1817">
                  <c:v>6537.13177112413</c:v>
                </c:pt>
                <c:pt idx="1818">
                  <c:v>6813.4104459670771</c:v>
                </c:pt>
                <c:pt idx="1819">
                  <c:v>6212.3514017962134</c:v>
                </c:pt>
                <c:pt idx="1820">
                  <c:v>6294.6060392654999</c:v>
                </c:pt>
                <c:pt idx="1821">
                  <c:v>5951.1203809733934</c:v>
                </c:pt>
                <c:pt idx="1822">
                  <c:v>6241.1800895865326</c:v>
                </c:pt>
                <c:pt idx="1823">
                  <c:v>5905.581603003704</c:v>
                </c:pt>
                <c:pt idx="1824">
                  <c:v>5254.6253784336259</c:v>
                </c:pt>
                <c:pt idx="1825">
                  <c:v>4379.3137969024992</c:v>
                </c:pt>
                <c:pt idx="1826">
                  <c:v>4106.716008140912</c:v>
                </c:pt>
                <c:pt idx="1827">
                  <c:v>3516.9472741087611</c:v>
                </c:pt>
                <c:pt idx="1828">
                  <c:v>3530.7288763784022</c:v>
                </c:pt>
                <c:pt idx="1829">
                  <c:v>3181.511425437157</c:v>
                </c:pt>
                <c:pt idx="1830">
                  <c:v>3291.3613168176098</c:v>
                </c:pt>
                <c:pt idx="1831">
                  <c:v>3744.9896820801878</c:v>
                </c:pt>
                <c:pt idx="1832">
                  <c:v>4004.6345495701921</c:v>
                </c:pt>
                <c:pt idx="1833">
                  <c:v>4397.2669233319757</c:v>
                </c:pt>
                <c:pt idx="1834">
                  <c:v>4810.0909698843234</c:v>
                </c:pt>
                <c:pt idx="1835">
                  <c:v>5508.0582558971646</c:v>
                </c:pt>
                <c:pt idx="1836">
                  <c:v>5747.7540460432156</c:v>
                </c:pt>
                <c:pt idx="1837">
                  <c:v>5839.2140835469481</c:v>
                </c:pt>
                <c:pt idx="1838">
                  <c:v>5957.6721111956649</c:v>
                </c:pt>
                <c:pt idx="1839">
                  <c:v>6050.4788051804981</c:v>
                </c:pt>
                <c:pt idx="1840">
                  <c:v>6859.3139385878803</c:v>
                </c:pt>
                <c:pt idx="1841">
                  <c:v>6259.3284481830924</c:v>
                </c:pt>
                <c:pt idx="1842">
                  <c:v>6454.3535515418635</c:v>
                </c:pt>
                <c:pt idx="1843">
                  <c:v>6753.8011026096046</c:v>
                </c:pt>
                <c:pt idx="1844">
                  <c:v>6304.753347734314</c:v>
                </c:pt>
                <c:pt idx="1845">
                  <c:v>6175.7015096928544</c:v>
                </c:pt>
                <c:pt idx="1846">
                  <c:v>6071.8045233246348</c:v>
                </c:pt>
                <c:pt idx="1847">
                  <c:v>5828.005394322734</c:v>
                </c:pt>
                <c:pt idx="1848">
                  <c:v>5355.3226210758648</c:v>
                </c:pt>
                <c:pt idx="1849">
                  <c:v>4672.65367667381</c:v>
                </c:pt>
                <c:pt idx="1850">
                  <c:v>3981.21462008036</c:v>
                </c:pt>
                <c:pt idx="1851">
                  <c:v>3711.8147808865601</c:v>
                </c:pt>
                <c:pt idx="1852">
                  <c:v>3831.79789296833</c:v>
                </c:pt>
                <c:pt idx="1853">
                  <c:v>3703.246549198213</c:v>
                </c:pt>
                <c:pt idx="1854">
                  <c:v>3361.2330026964501</c:v>
                </c:pt>
                <c:pt idx="1855">
                  <c:v>4082.0719162768219</c:v>
                </c:pt>
                <c:pt idx="1856">
                  <c:v>3995.7444363569762</c:v>
                </c:pt>
                <c:pt idx="1857">
                  <c:v>4431.3050389723003</c:v>
                </c:pt>
                <c:pt idx="1858">
                  <c:v>4672.1950275170602</c:v>
                </c:pt>
                <c:pt idx="1859">
                  <c:v>5138.6837887225774</c:v>
                </c:pt>
                <c:pt idx="1860">
                  <c:v>5485.5037050018736</c:v>
                </c:pt>
                <c:pt idx="1861">
                  <c:v>6255.1311196001334</c:v>
                </c:pt>
                <c:pt idx="1862">
                  <c:v>6320.7760221371864</c:v>
                </c:pt>
                <c:pt idx="1863">
                  <c:v>6014.8408194146414</c:v>
                </c:pt>
                <c:pt idx="1864">
                  <c:v>6108.7843148909669</c:v>
                </c:pt>
                <c:pt idx="1865">
                  <c:v>6405.9895054097624</c:v>
                </c:pt>
                <c:pt idx="1866">
                  <c:v>6110.9380011066096</c:v>
                </c:pt>
                <c:pt idx="1867">
                  <c:v>6456.2600576237346</c:v>
                </c:pt>
                <c:pt idx="1868">
                  <c:v>6727.0502322684824</c:v>
                </c:pt>
                <c:pt idx="1869">
                  <c:v>6048.6692323831376</c:v>
                </c:pt>
                <c:pt idx="1870">
                  <c:v>6016.4759345587854</c:v>
                </c:pt>
                <c:pt idx="1871">
                  <c:v>5690.29398724579</c:v>
                </c:pt>
                <c:pt idx="1872">
                  <c:v>5204.9662613487144</c:v>
                </c:pt>
                <c:pt idx="1873">
                  <c:v>4431.1698237436076</c:v>
                </c:pt>
                <c:pt idx="1874">
                  <c:v>4133.310027745405</c:v>
                </c:pt>
                <c:pt idx="1875">
                  <c:v>3690.846985516449</c:v>
                </c:pt>
                <c:pt idx="1876">
                  <c:v>3747.0854803696088</c:v>
                </c:pt>
                <c:pt idx="1877">
                  <c:v>3452.3351655179272</c:v>
                </c:pt>
                <c:pt idx="1878">
                  <c:v>3548.2590485146711</c:v>
                </c:pt>
                <c:pt idx="1879">
                  <c:v>3650.1611224308972</c:v>
                </c:pt>
                <c:pt idx="1880">
                  <c:v>3871.105315463205</c:v>
                </c:pt>
                <c:pt idx="1881">
                  <c:v>4821.7304689443663</c:v>
                </c:pt>
                <c:pt idx="1882">
                  <c:v>4953.984844127448</c:v>
                </c:pt>
                <c:pt idx="1883">
                  <c:v>5598.9091954033202</c:v>
                </c:pt>
                <c:pt idx="1884">
                  <c:v>5714.3882554185257</c:v>
                </c:pt>
                <c:pt idx="1885">
                  <c:v>6002.6455192818848</c:v>
                </c:pt>
                <c:pt idx="1886">
                  <c:v>6228.7614402700938</c:v>
                </c:pt>
                <c:pt idx="1887">
                  <c:v>6602.4619520284896</c:v>
                </c:pt>
                <c:pt idx="1888">
                  <c:v>6337.0020121708303</c:v>
                </c:pt>
                <c:pt idx="1889">
                  <c:v>6633.7320256446947</c:v>
                </c:pt>
                <c:pt idx="1890">
                  <c:v>6102.6940378908221</c:v>
                </c:pt>
                <c:pt idx="1891">
                  <c:v>6546.5365215454904</c:v>
                </c:pt>
                <c:pt idx="1892">
                  <c:v>6406.669294308268</c:v>
                </c:pt>
                <c:pt idx="1893">
                  <c:v>6237.7992423631031</c:v>
                </c:pt>
                <c:pt idx="1894">
                  <c:v>6022.1624166429356</c:v>
                </c:pt>
                <c:pt idx="1895">
                  <c:v>5818.2120882611734</c:v>
                </c:pt>
                <c:pt idx="1896">
                  <c:v>5462.5780214836959</c:v>
                </c:pt>
                <c:pt idx="1897">
                  <c:v>4592.8136088211304</c:v>
                </c:pt>
                <c:pt idx="1898">
                  <c:v>3831.275987137325</c:v>
                </c:pt>
                <c:pt idx="1899">
                  <c:v>3587.8733992265929</c:v>
                </c:pt>
                <c:pt idx="1900">
                  <c:v>3606.907919697232</c:v>
                </c:pt>
                <c:pt idx="1901">
                  <c:v>3628.8202133070622</c:v>
                </c:pt>
                <c:pt idx="1902">
                  <c:v>3541.4240035618891</c:v>
                </c:pt>
                <c:pt idx="1903">
                  <c:v>3441.5507281987848</c:v>
                </c:pt>
                <c:pt idx="1904">
                  <c:v>3904.0129972261898</c:v>
                </c:pt>
                <c:pt idx="1905">
                  <c:v>4365.6433877089275</c:v>
                </c:pt>
                <c:pt idx="1906">
                  <c:v>4834.1140016530526</c:v>
                </c:pt>
                <c:pt idx="1907">
                  <c:v>5039.5170599042094</c:v>
                </c:pt>
                <c:pt idx="1908">
                  <c:v>5589.2220189880072</c:v>
                </c:pt>
                <c:pt idx="1909">
                  <c:v>5910.7234393663502</c:v>
                </c:pt>
                <c:pt idx="1910">
                  <c:v>6087.1743744394053</c:v>
                </c:pt>
                <c:pt idx="1911">
                  <c:v>6111.8286730086202</c:v>
                </c:pt>
                <c:pt idx="1912">
                  <c:v>6453.4054199368493</c:v>
                </c:pt>
                <c:pt idx="1913">
                  <c:v>6323.9372873329776</c:v>
                </c:pt>
                <c:pt idx="1914">
                  <c:v>6390.3177569420104</c:v>
                </c:pt>
                <c:pt idx="1915">
                  <c:v>6354.6335227263626</c:v>
                </c:pt>
                <c:pt idx="1916">
                  <c:v>6186.079373069073</c:v>
                </c:pt>
                <c:pt idx="1917">
                  <c:v>5966.2260448290644</c:v>
                </c:pt>
                <c:pt idx="1918">
                  <c:v>5582.977340649757</c:v>
                </c:pt>
                <c:pt idx="1919">
                  <c:v>5524.1287232094182</c:v>
                </c:pt>
                <c:pt idx="1920">
                  <c:v>4894.7704243783537</c:v>
                </c:pt>
                <c:pt idx="1921">
                  <c:v>4683.3295766192559</c:v>
                </c:pt>
                <c:pt idx="1922">
                  <c:v>4083.7436164758769</c:v>
                </c:pt>
                <c:pt idx="1923">
                  <c:v>3754.6375008039772</c:v>
                </c:pt>
                <c:pt idx="1924">
                  <c:v>3380.9222789361452</c:v>
                </c:pt>
                <c:pt idx="1925">
                  <c:v>3636.464142805803</c:v>
                </c:pt>
                <c:pt idx="1926">
                  <c:v>3408.2657053953649</c:v>
                </c:pt>
                <c:pt idx="1927">
                  <c:v>3941.3415624607401</c:v>
                </c:pt>
                <c:pt idx="1928">
                  <c:v>3824.6946226903228</c:v>
                </c:pt>
                <c:pt idx="1929">
                  <c:v>4426.7025973960208</c:v>
                </c:pt>
                <c:pt idx="1930">
                  <c:v>4998.6512862311029</c:v>
                </c:pt>
                <c:pt idx="1931">
                  <c:v>5708.855689580796</c:v>
                </c:pt>
                <c:pt idx="1932">
                  <c:v>5978.7256392370664</c:v>
                </c:pt>
                <c:pt idx="1933">
                  <c:v>5806.5655253142741</c:v>
                </c:pt>
                <c:pt idx="1934">
                  <c:v>5930.2892214705498</c:v>
                </c:pt>
                <c:pt idx="1935">
                  <c:v>6081.5177187205354</c:v>
                </c:pt>
                <c:pt idx="1936">
                  <c:v>6124.3058871132534</c:v>
                </c:pt>
                <c:pt idx="1937">
                  <c:v>6397.4655758721874</c:v>
                </c:pt>
                <c:pt idx="1938">
                  <c:v>6627.6426596539241</c:v>
                </c:pt>
                <c:pt idx="1939">
                  <c:v>6911.3460153517744</c:v>
                </c:pt>
                <c:pt idx="1940">
                  <c:v>5964.3980767414423</c:v>
                </c:pt>
                <c:pt idx="1941">
                  <c:v>6303.5773974867698</c:v>
                </c:pt>
                <c:pt idx="1942">
                  <c:v>5944.5061657573742</c:v>
                </c:pt>
                <c:pt idx="1943">
                  <c:v>5631.7224659156818</c:v>
                </c:pt>
                <c:pt idx="1944">
                  <c:v>5022.9274616041157</c:v>
                </c:pt>
                <c:pt idx="1945">
                  <c:v>4621.2440754359413</c:v>
                </c:pt>
                <c:pt idx="1946">
                  <c:v>4391.4753418346563</c:v>
                </c:pt>
                <c:pt idx="1947">
                  <c:v>3643.4380474529262</c:v>
                </c:pt>
                <c:pt idx="1948">
                  <c:v>3528.4352508730781</c:v>
                </c:pt>
                <c:pt idx="1949">
                  <c:v>3449.4105422311068</c:v>
                </c:pt>
                <c:pt idx="1950">
                  <c:v>3628.5908370690759</c:v>
                </c:pt>
                <c:pt idx="1951">
                  <c:v>3852.162720311414</c:v>
                </c:pt>
                <c:pt idx="1952">
                  <c:v>4169.2158775102171</c:v>
                </c:pt>
                <c:pt idx="1953">
                  <c:v>4704.0248067084403</c:v>
                </c:pt>
                <c:pt idx="1954">
                  <c:v>5112.4862846001324</c:v>
                </c:pt>
                <c:pt idx="1955">
                  <c:v>5308.4968331209784</c:v>
                </c:pt>
                <c:pt idx="1956">
                  <c:v>5897.9575750793119</c:v>
                </c:pt>
                <c:pt idx="1957">
                  <c:v>6150.9568127132025</c:v>
                </c:pt>
                <c:pt idx="1958">
                  <c:v>6113.337351148446</c:v>
                </c:pt>
                <c:pt idx="1959">
                  <c:v>6237.7402131354629</c:v>
                </c:pt>
                <c:pt idx="1960">
                  <c:v>6138.389398934255</c:v>
                </c:pt>
                <c:pt idx="1961">
                  <c:v>6079.9840384939034</c:v>
                </c:pt>
                <c:pt idx="1962">
                  <c:v>6283.316248694754</c:v>
                </c:pt>
                <c:pt idx="1963">
                  <c:v>6466.1620019000011</c:v>
                </c:pt>
                <c:pt idx="1964">
                  <c:v>6110.415208581534</c:v>
                </c:pt>
                <c:pt idx="1965">
                  <c:v>6335.7275383806482</c:v>
                </c:pt>
                <c:pt idx="1966">
                  <c:v>6087.1109766808431</c:v>
                </c:pt>
                <c:pt idx="1967">
                  <c:v>5915.0678807631984</c:v>
                </c:pt>
                <c:pt idx="1968">
                  <c:v>4806.2784554967584</c:v>
                </c:pt>
                <c:pt idx="1969">
                  <c:v>4558.3702863845874</c:v>
                </c:pt>
                <c:pt idx="1970">
                  <c:v>3880.8762414405101</c:v>
                </c:pt>
                <c:pt idx="1971">
                  <c:v>3832.7838969135641</c:v>
                </c:pt>
                <c:pt idx="1972">
                  <c:v>3426.6111520597728</c:v>
                </c:pt>
                <c:pt idx="1973">
                  <c:v>3731.5289517694241</c:v>
                </c:pt>
                <c:pt idx="1974">
                  <c:v>3372.2356949545051</c:v>
                </c:pt>
                <c:pt idx="1975">
                  <c:v>3953.2618034284851</c:v>
                </c:pt>
                <c:pt idx="1976">
                  <c:v>3785.8400394310102</c:v>
                </c:pt>
                <c:pt idx="1977">
                  <c:v>4773.6924473552344</c:v>
                </c:pt>
                <c:pt idx="1978">
                  <c:v>5393.258278465305</c:v>
                </c:pt>
                <c:pt idx="1979">
                  <c:v>5181.5200015363953</c:v>
                </c:pt>
                <c:pt idx="1980">
                  <c:v>5842.1546503478703</c:v>
                </c:pt>
                <c:pt idx="1981">
                  <c:v>5835.6062792331759</c:v>
                </c:pt>
                <c:pt idx="1982">
                  <c:v>6123.1358723778703</c:v>
                </c:pt>
                <c:pt idx="1983">
                  <c:v>6118.5501084043244</c:v>
                </c:pt>
                <c:pt idx="1984">
                  <c:v>6240.6438938762594</c:v>
                </c:pt>
                <c:pt idx="1985">
                  <c:v>6122.157389891152</c:v>
                </c:pt>
                <c:pt idx="1986">
                  <c:v>6480.59747180678</c:v>
                </c:pt>
                <c:pt idx="1987">
                  <c:v>6341.8591272687927</c:v>
                </c:pt>
                <c:pt idx="1988">
                  <c:v>6538.0423837230746</c:v>
                </c:pt>
                <c:pt idx="1989">
                  <c:v>5881.3647670456303</c:v>
                </c:pt>
                <c:pt idx="1990">
                  <c:v>5924.9704701843766</c:v>
                </c:pt>
                <c:pt idx="1991">
                  <c:v>5865.2980988700383</c:v>
                </c:pt>
                <c:pt idx="1992">
                  <c:v>5283.0295342053432</c:v>
                </c:pt>
                <c:pt idx="1993">
                  <c:v>4246.1258299752462</c:v>
                </c:pt>
                <c:pt idx="1994">
                  <c:v>4026.513777287541</c:v>
                </c:pt>
                <c:pt idx="1995">
                  <c:v>3795.2446801467281</c:v>
                </c:pt>
                <c:pt idx="1996">
                  <c:v>3408.393406287485</c:v>
                </c:pt>
                <c:pt idx="1997">
                  <c:v>3459.0213778872062</c:v>
                </c:pt>
                <c:pt idx="1998">
                  <c:v>3459.6265651313688</c:v>
                </c:pt>
                <c:pt idx="1999">
                  <c:v>3957.118130218013</c:v>
                </c:pt>
                <c:pt idx="2000">
                  <c:v>4268.4770008098994</c:v>
                </c:pt>
                <c:pt idx="2001">
                  <c:v>4675.4718087090396</c:v>
                </c:pt>
                <c:pt idx="2002">
                  <c:v>5274.5341005648124</c:v>
                </c:pt>
                <c:pt idx="2003">
                  <c:v>5749.7637912988585</c:v>
                </c:pt>
                <c:pt idx="2004">
                  <c:v>5603.5323759881476</c:v>
                </c:pt>
                <c:pt idx="2005">
                  <c:v>5626.6697804458618</c:v>
                </c:pt>
                <c:pt idx="2006">
                  <c:v>5979.9047327056014</c:v>
                </c:pt>
                <c:pt idx="2007">
                  <c:v>5808.5578022050468</c:v>
                </c:pt>
                <c:pt idx="2008">
                  <c:v>6169.548134765826</c:v>
                </c:pt>
                <c:pt idx="2009">
                  <c:v>6274.7381518986986</c:v>
                </c:pt>
                <c:pt idx="2010">
                  <c:v>6282.4229459465378</c:v>
                </c:pt>
                <c:pt idx="2011">
                  <c:v>6506.8274307697202</c:v>
                </c:pt>
                <c:pt idx="2012">
                  <c:v>6214.0678309618934</c:v>
                </c:pt>
                <c:pt idx="2013">
                  <c:v>5884.950382579289</c:v>
                </c:pt>
                <c:pt idx="2014">
                  <c:v>5842.2987328218314</c:v>
                </c:pt>
                <c:pt idx="2015">
                  <c:v>5804.2697138589756</c:v>
                </c:pt>
                <c:pt idx="2016">
                  <c:v>5131.4310967574247</c:v>
                </c:pt>
                <c:pt idx="2017">
                  <c:v>4185.8950198415414</c:v>
                </c:pt>
                <c:pt idx="2018">
                  <c:v>4069.0920290287831</c:v>
                </c:pt>
                <c:pt idx="2019">
                  <c:v>3517.69821488872</c:v>
                </c:pt>
                <c:pt idx="2020">
                  <c:v>3459.417429046176</c:v>
                </c:pt>
                <c:pt idx="2021">
                  <c:v>3411.5840369706498</c:v>
                </c:pt>
                <c:pt idx="2022">
                  <c:v>3737.4620025664722</c:v>
                </c:pt>
                <c:pt idx="2023">
                  <c:v>3524.6098398769332</c:v>
                </c:pt>
                <c:pt idx="2024">
                  <c:v>3709.892673211481</c:v>
                </c:pt>
                <c:pt idx="2025">
                  <c:v>4523.0463649499334</c:v>
                </c:pt>
                <c:pt idx="2026">
                  <c:v>5201.1430709610804</c:v>
                </c:pt>
                <c:pt idx="2027">
                  <c:v>5204.7456413384298</c:v>
                </c:pt>
                <c:pt idx="2028">
                  <c:v>5626.2659996056354</c:v>
                </c:pt>
                <c:pt idx="2029">
                  <c:v>5832.0596751555677</c:v>
                </c:pt>
                <c:pt idx="2030">
                  <c:v>6245.1744167844599</c:v>
                </c:pt>
                <c:pt idx="2031">
                  <c:v>5970.1653554275526</c:v>
                </c:pt>
                <c:pt idx="2032">
                  <c:v>6278.6051285740677</c:v>
                </c:pt>
                <c:pt idx="2033">
                  <c:v>6407.6855958596016</c:v>
                </c:pt>
                <c:pt idx="2034">
                  <c:v>6167.9616543558077</c:v>
                </c:pt>
                <c:pt idx="2035">
                  <c:v>6338.2997813093461</c:v>
                </c:pt>
                <c:pt idx="2036">
                  <c:v>6038.3260987850017</c:v>
                </c:pt>
                <c:pt idx="2037">
                  <c:v>5775.3794497839644</c:v>
                </c:pt>
                <c:pt idx="2038">
                  <c:v>5827.0899235031384</c:v>
                </c:pt>
                <c:pt idx="2039">
                  <c:v>5333.0056130956154</c:v>
                </c:pt>
                <c:pt idx="2040">
                  <c:v>4843.0612540750999</c:v>
                </c:pt>
                <c:pt idx="2041">
                  <c:v>4476.3597334183341</c:v>
                </c:pt>
                <c:pt idx="2042">
                  <c:v>3739.594914400765</c:v>
                </c:pt>
                <c:pt idx="2043">
                  <c:v>3659.1804621465731</c:v>
                </c:pt>
                <c:pt idx="2044">
                  <c:v>3399.6723626767612</c:v>
                </c:pt>
                <c:pt idx="2045">
                  <c:v>3467.763368156508</c:v>
                </c:pt>
                <c:pt idx="2046">
                  <c:v>3546.3842923463721</c:v>
                </c:pt>
                <c:pt idx="2047">
                  <c:v>3870.9798828447738</c:v>
                </c:pt>
                <c:pt idx="2048">
                  <c:v>3992.0374426522112</c:v>
                </c:pt>
                <c:pt idx="2049">
                  <c:v>4450.6864945427533</c:v>
                </c:pt>
                <c:pt idx="2050">
                  <c:v>4995.5861729821081</c:v>
                </c:pt>
                <c:pt idx="2051">
                  <c:v>5220.6559306105446</c:v>
                </c:pt>
                <c:pt idx="2052">
                  <c:v>5402.4320694838498</c:v>
                </c:pt>
                <c:pt idx="2053">
                  <c:v>5707.0431096195653</c:v>
                </c:pt>
                <c:pt idx="2054">
                  <c:v>6013.9277994703634</c:v>
                </c:pt>
                <c:pt idx="2055">
                  <c:v>5889.5142624619502</c:v>
                </c:pt>
                <c:pt idx="2056">
                  <c:v>6176.26206935747</c:v>
                </c:pt>
                <c:pt idx="2057">
                  <c:v>6243.7840652037903</c:v>
                </c:pt>
                <c:pt idx="2058">
                  <c:v>6201.9507436484664</c:v>
                </c:pt>
                <c:pt idx="2059">
                  <c:v>6264.2574676534314</c:v>
                </c:pt>
                <c:pt idx="2060">
                  <c:v>6029.1453443881301</c:v>
                </c:pt>
                <c:pt idx="2061">
                  <c:v>5788.6587590319814</c:v>
                </c:pt>
                <c:pt idx="2062">
                  <c:v>5890.2182136797937</c:v>
                </c:pt>
                <c:pt idx="2063">
                  <c:v>5515.317103473124</c:v>
                </c:pt>
                <c:pt idx="2064">
                  <c:v>5038.9436154622936</c:v>
                </c:pt>
                <c:pt idx="2065">
                  <c:v>4341.36156470688</c:v>
                </c:pt>
                <c:pt idx="2066">
                  <c:v>4032.8640466634552</c:v>
                </c:pt>
                <c:pt idx="2067">
                  <c:v>3503.1206499342202</c:v>
                </c:pt>
                <c:pt idx="2068">
                  <c:v>3340.5714786151548</c:v>
                </c:pt>
                <c:pt idx="2069">
                  <c:v>3251.3867927568808</c:v>
                </c:pt>
                <c:pt idx="2070">
                  <c:v>3534.1915366817939</c:v>
                </c:pt>
                <c:pt idx="2071">
                  <c:v>3738.8449436881028</c:v>
                </c:pt>
                <c:pt idx="2072">
                  <c:v>3981.5809858164539</c:v>
                </c:pt>
                <c:pt idx="2073">
                  <c:v>4355.5460299496226</c:v>
                </c:pt>
                <c:pt idx="2074">
                  <c:v>4818.4527699364226</c:v>
                </c:pt>
                <c:pt idx="2075">
                  <c:v>5285.9046720541164</c:v>
                </c:pt>
                <c:pt idx="2076">
                  <c:v>5328.9621630861038</c:v>
                </c:pt>
                <c:pt idx="2077">
                  <c:v>5521.5670141970904</c:v>
                </c:pt>
                <c:pt idx="2078">
                  <c:v>6168.9882954346494</c:v>
                </c:pt>
                <c:pt idx="2079">
                  <c:v>5924.7046153333586</c:v>
                </c:pt>
                <c:pt idx="2080">
                  <c:v>6357.5858177526788</c:v>
                </c:pt>
                <c:pt idx="2081">
                  <c:v>6211.5205659527601</c:v>
                </c:pt>
                <c:pt idx="2082">
                  <c:v>5994.8738851415001</c:v>
                </c:pt>
                <c:pt idx="2083">
                  <c:v>6291.4687488216396</c:v>
                </c:pt>
                <c:pt idx="2084">
                  <c:v>5907.4942490874073</c:v>
                </c:pt>
                <c:pt idx="2085">
                  <c:v>6012.7848240919757</c:v>
                </c:pt>
                <c:pt idx="2086">
                  <c:v>5812.9068769999203</c:v>
                </c:pt>
                <c:pt idx="2087">
                  <c:v>5711.4666485269454</c:v>
                </c:pt>
                <c:pt idx="2088">
                  <c:v>5049.8720212698963</c:v>
                </c:pt>
                <c:pt idx="2089">
                  <c:v>4496.0680323739052</c:v>
                </c:pt>
                <c:pt idx="2090">
                  <c:v>3848.1142770492279</c:v>
                </c:pt>
                <c:pt idx="2091">
                  <c:v>3677.0977596497901</c:v>
                </c:pt>
                <c:pt idx="2092">
                  <c:v>3276.3219554681182</c:v>
                </c:pt>
                <c:pt idx="2093">
                  <c:v>3322.1262477559731</c:v>
                </c:pt>
                <c:pt idx="2094">
                  <c:v>3539.2448776976048</c:v>
                </c:pt>
                <c:pt idx="2095">
                  <c:v>3553.0483350758709</c:v>
                </c:pt>
                <c:pt idx="2096">
                  <c:v>3938.4568717251859</c:v>
                </c:pt>
                <c:pt idx="2097">
                  <c:v>4521.8412121925421</c:v>
                </c:pt>
                <c:pt idx="2098">
                  <c:v>5205.6633288589801</c:v>
                </c:pt>
                <c:pt idx="2099">
                  <c:v>5255.3016439238554</c:v>
                </c:pt>
                <c:pt idx="2100">
                  <c:v>5563.0261118017261</c:v>
                </c:pt>
                <c:pt idx="2101">
                  <c:v>5706.1605976650098</c:v>
                </c:pt>
                <c:pt idx="2102">
                  <c:v>5853.6900213757999</c:v>
                </c:pt>
                <c:pt idx="2103">
                  <c:v>6018.0826865610434</c:v>
                </c:pt>
                <c:pt idx="2104">
                  <c:v>5764.4776503701232</c:v>
                </c:pt>
                <c:pt idx="2105">
                  <c:v>6097.8594505411202</c:v>
                </c:pt>
                <c:pt idx="2106">
                  <c:v>5995.6197212557699</c:v>
                </c:pt>
                <c:pt idx="2107">
                  <c:v>6332.033097084588</c:v>
                </c:pt>
                <c:pt idx="2108">
                  <c:v>6222.3051350303849</c:v>
                </c:pt>
                <c:pt idx="2109">
                  <c:v>5808.0586512059144</c:v>
                </c:pt>
                <c:pt idx="2110">
                  <c:v>5910.6075751262406</c:v>
                </c:pt>
                <c:pt idx="2111">
                  <c:v>5489.7225804029704</c:v>
                </c:pt>
                <c:pt idx="2112">
                  <c:v>5176.7767597434477</c:v>
                </c:pt>
                <c:pt idx="2113">
                  <c:v>4271.8044686071253</c:v>
                </c:pt>
                <c:pt idx="2114">
                  <c:v>3937.1122028480718</c:v>
                </c:pt>
                <c:pt idx="2115">
                  <c:v>3824.760705319035</c:v>
                </c:pt>
                <c:pt idx="2116">
                  <c:v>3466.8651437906001</c:v>
                </c:pt>
                <c:pt idx="2117">
                  <c:v>3443.251550542755</c:v>
                </c:pt>
                <c:pt idx="2118">
                  <c:v>3506.9424055692239</c:v>
                </c:pt>
                <c:pt idx="2119">
                  <c:v>3478.0232729531622</c:v>
                </c:pt>
                <c:pt idx="2120">
                  <c:v>4049.1320947694062</c:v>
                </c:pt>
                <c:pt idx="2121">
                  <c:v>4387.5625618533541</c:v>
                </c:pt>
                <c:pt idx="2122">
                  <c:v>5073.1323743689854</c:v>
                </c:pt>
                <c:pt idx="2123">
                  <c:v>5270.6287015074731</c:v>
                </c:pt>
                <c:pt idx="2124">
                  <c:v>5492.8785071330294</c:v>
                </c:pt>
                <c:pt idx="2125">
                  <c:v>5694.4365431091446</c:v>
                </c:pt>
                <c:pt idx="2126">
                  <c:v>5849.3086501166044</c:v>
                </c:pt>
                <c:pt idx="2127">
                  <c:v>5993.4335866704787</c:v>
                </c:pt>
                <c:pt idx="2128">
                  <c:v>5869.1122295514697</c:v>
                </c:pt>
                <c:pt idx="2129">
                  <c:v>6061.4347826693865</c:v>
                </c:pt>
                <c:pt idx="2130">
                  <c:v>6293.6461076487849</c:v>
                </c:pt>
                <c:pt idx="2131">
                  <c:v>6205.5492295793656</c:v>
                </c:pt>
                <c:pt idx="2132">
                  <c:v>6161.2343445630704</c:v>
                </c:pt>
                <c:pt idx="2133">
                  <c:v>5805.5853396150014</c:v>
                </c:pt>
                <c:pt idx="2134">
                  <c:v>5932.1289172039233</c:v>
                </c:pt>
                <c:pt idx="2135">
                  <c:v>5574.7516586184738</c:v>
                </c:pt>
                <c:pt idx="2136">
                  <c:v>4857.2288981600504</c:v>
                </c:pt>
                <c:pt idx="2137">
                  <c:v>4286.8289931066438</c:v>
                </c:pt>
                <c:pt idx="2138">
                  <c:v>4098.0298930451909</c:v>
                </c:pt>
                <c:pt idx="2139">
                  <c:v>3626.2378302659981</c:v>
                </c:pt>
                <c:pt idx="2140">
                  <c:v>3459.473203312431</c:v>
                </c:pt>
                <c:pt idx="2141">
                  <c:v>3425.8952840750462</c:v>
                </c:pt>
                <c:pt idx="2142">
                  <c:v>3136.4375514883309</c:v>
                </c:pt>
                <c:pt idx="2143">
                  <c:v>3702.2312229159329</c:v>
                </c:pt>
                <c:pt idx="2144">
                  <c:v>3922.4796696977792</c:v>
                </c:pt>
                <c:pt idx="2145">
                  <c:v>4746.198431128365</c:v>
                </c:pt>
                <c:pt idx="2146">
                  <c:v>4878.9663691746864</c:v>
                </c:pt>
                <c:pt idx="2147">
                  <c:v>5031.5455373319264</c:v>
                </c:pt>
                <c:pt idx="2148">
                  <c:v>5633.7363924586234</c:v>
                </c:pt>
                <c:pt idx="2149">
                  <c:v>5860.2001864378444</c:v>
                </c:pt>
                <c:pt idx="2150">
                  <c:v>5930.7173673138304</c:v>
                </c:pt>
                <c:pt idx="2151">
                  <c:v>5999.0525150047424</c:v>
                </c:pt>
                <c:pt idx="2152">
                  <c:v>5969.2817966175426</c:v>
                </c:pt>
                <c:pt idx="2153">
                  <c:v>6153.3029084538339</c:v>
                </c:pt>
                <c:pt idx="2154">
                  <c:v>6183.7084933375154</c:v>
                </c:pt>
                <c:pt idx="2155">
                  <c:v>6108.0407493588054</c:v>
                </c:pt>
                <c:pt idx="2156">
                  <c:v>6211.2082664634627</c:v>
                </c:pt>
                <c:pt idx="2157">
                  <c:v>5800.8041140090454</c:v>
                </c:pt>
                <c:pt idx="2158">
                  <c:v>5709.7972900706454</c:v>
                </c:pt>
                <c:pt idx="2159">
                  <c:v>5548.2630957381762</c:v>
                </c:pt>
                <c:pt idx="2160">
                  <c:v>4940.8980626804114</c:v>
                </c:pt>
                <c:pt idx="2161">
                  <c:v>4457.5074436754412</c:v>
                </c:pt>
                <c:pt idx="2162">
                  <c:v>3599.8096168369102</c:v>
                </c:pt>
                <c:pt idx="2163">
                  <c:v>3626.4091166919502</c:v>
                </c:pt>
                <c:pt idx="2164">
                  <c:v>3434.1928245601239</c:v>
                </c:pt>
                <c:pt idx="2165">
                  <c:v>3390.7377314109358</c:v>
                </c:pt>
                <c:pt idx="2166">
                  <c:v>3384.3727976717778</c:v>
                </c:pt>
                <c:pt idx="2167">
                  <c:v>3549.2125107371412</c:v>
                </c:pt>
                <c:pt idx="2168">
                  <c:v>4067.0606037119992</c:v>
                </c:pt>
                <c:pt idx="2169">
                  <c:v>4606.0772578475871</c:v>
                </c:pt>
                <c:pt idx="2170">
                  <c:v>4826.6610538743944</c:v>
                </c:pt>
                <c:pt idx="2171">
                  <c:v>5317.7530133294295</c:v>
                </c:pt>
                <c:pt idx="2172">
                  <c:v>5217.5434266249704</c:v>
                </c:pt>
                <c:pt idx="2173">
                  <c:v>5496.6803299184212</c:v>
                </c:pt>
                <c:pt idx="2174">
                  <c:v>5785.8751037909224</c:v>
                </c:pt>
                <c:pt idx="2175">
                  <c:v>5764.7613865335143</c:v>
                </c:pt>
                <c:pt idx="2176">
                  <c:v>5995.4841424409606</c:v>
                </c:pt>
                <c:pt idx="2177">
                  <c:v>5592.2461033322224</c:v>
                </c:pt>
                <c:pt idx="2178">
                  <c:v>5886.8931969327195</c:v>
                </c:pt>
                <c:pt idx="2179">
                  <c:v>6558.5727510871284</c:v>
                </c:pt>
                <c:pt idx="2180">
                  <c:v>6085.4828414335652</c:v>
                </c:pt>
                <c:pt idx="2181">
                  <c:v>5767.0293298349652</c:v>
                </c:pt>
                <c:pt idx="2182">
                  <c:v>5659.2403920592806</c:v>
                </c:pt>
                <c:pt idx="2183">
                  <c:v>5368.8507705986003</c:v>
                </c:pt>
                <c:pt idx="2184">
                  <c:v>4946.7150161195204</c:v>
                </c:pt>
                <c:pt idx="2185">
                  <c:v>4442.143020924017</c:v>
                </c:pt>
                <c:pt idx="2186">
                  <c:v>3844.1613512602021</c:v>
                </c:pt>
                <c:pt idx="2187">
                  <c:v>3360.6352771165962</c:v>
                </c:pt>
                <c:pt idx="2188">
                  <c:v>3430.64688671248</c:v>
                </c:pt>
                <c:pt idx="2189">
                  <c:v>3493.394628301312</c:v>
                </c:pt>
                <c:pt idx="2190">
                  <c:v>3606.1762405856002</c:v>
                </c:pt>
                <c:pt idx="2191">
                  <c:v>3545.7170485420261</c:v>
                </c:pt>
                <c:pt idx="2192">
                  <c:v>3797.2144509954242</c:v>
                </c:pt>
                <c:pt idx="2193">
                  <c:v>4344.7599443067456</c:v>
                </c:pt>
                <c:pt idx="2194">
                  <c:v>4870.3402043477854</c:v>
                </c:pt>
                <c:pt idx="2195">
                  <c:v>4996.3643425401069</c:v>
                </c:pt>
                <c:pt idx="2196">
                  <c:v>5653.0774022300357</c:v>
                </c:pt>
                <c:pt idx="2197">
                  <c:v>5623.859529098977</c:v>
                </c:pt>
                <c:pt idx="2198">
                  <c:v>5711.2039597994726</c:v>
                </c:pt>
                <c:pt idx="2199">
                  <c:v>5827.3454931807473</c:v>
                </c:pt>
                <c:pt idx="2200">
                  <c:v>6076.5006493846913</c:v>
                </c:pt>
                <c:pt idx="2201">
                  <c:v>6348.3853616527749</c:v>
                </c:pt>
                <c:pt idx="2202">
                  <c:v>6254.1127182651944</c:v>
                </c:pt>
                <c:pt idx="2203">
                  <c:v>5985.7429276700614</c:v>
                </c:pt>
                <c:pt idx="2204">
                  <c:v>5961.3127041794396</c:v>
                </c:pt>
                <c:pt idx="2205">
                  <c:v>5886.2560018341856</c:v>
                </c:pt>
                <c:pt idx="2206">
                  <c:v>5637.5100055873754</c:v>
                </c:pt>
                <c:pt idx="2207">
                  <c:v>5452.9027404344897</c:v>
                </c:pt>
                <c:pt idx="2208">
                  <c:v>5043.2328981160226</c:v>
                </c:pt>
                <c:pt idx="2209">
                  <c:v>4302.8951486304004</c:v>
                </c:pt>
                <c:pt idx="2210">
                  <c:v>4044.7457591109742</c:v>
                </c:pt>
                <c:pt idx="2211">
                  <c:v>3488.5138134918302</c:v>
                </c:pt>
                <c:pt idx="2212">
                  <c:v>3352.412150703803</c:v>
                </c:pt>
                <c:pt idx="2213">
                  <c:v>3062.3544461463821</c:v>
                </c:pt>
                <c:pt idx="2214">
                  <c:v>3298.0080641141431</c:v>
                </c:pt>
                <c:pt idx="2215">
                  <c:v>3561.0105460076152</c:v>
                </c:pt>
                <c:pt idx="2216">
                  <c:v>4083.3616039863032</c:v>
                </c:pt>
                <c:pt idx="2217">
                  <c:v>3991.767194056099</c:v>
                </c:pt>
                <c:pt idx="2218">
                  <c:v>4376.963516274267</c:v>
                </c:pt>
                <c:pt idx="2219">
                  <c:v>4941.4360223784324</c:v>
                </c:pt>
                <c:pt idx="2220">
                  <c:v>5511.8348758880866</c:v>
                </c:pt>
                <c:pt idx="2221">
                  <c:v>5737.4514333649004</c:v>
                </c:pt>
                <c:pt idx="2222">
                  <c:v>5571.0212765382139</c:v>
                </c:pt>
                <c:pt idx="2223">
                  <c:v>5859.2841236827544</c:v>
                </c:pt>
                <c:pt idx="2224">
                  <c:v>6104.1854716371454</c:v>
                </c:pt>
                <c:pt idx="2225">
                  <c:v>6005.0911730620737</c:v>
                </c:pt>
                <c:pt idx="2226">
                  <c:v>6127.6839910856124</c:v>
                </c:pt>
                <c:pt idx="2227">
                  <c:v>6034.535654485604</c:v>
                </c:pt>
                <c:pt idx="2228">
                  <c:v>6029.2436721667409</c:v>
                </c:pt>
                <c:pt idx="2229">
                  <c:v>5693.5369798311131</c:v>
                </c:pt>
                <c:pt idx="2230">
                  <c:v>5610.2771942781956</c:v>
                </c:pt>
                <c:pt idx="2231">
                  <c:v>5094.8659453561213</c:v>
                </c:pt>
                <c:pt idx="2232">
                  <c:v>4872.4223450370282</c:v>
                </c:pt>
                <c:pt idx="2233">
                  <c:v>3977.9455110224981</c:v>
                </c:pt>
                <c:pt idx="2234">
                  <c:v>3942.069365147308</c:v>
                </c:pt>
                <c:pt idx="2235">
                  <c:v>3594.424639245045</c:v>
                </c:pt>
                <c:pt idx="2236">
                  <c:v>3408.5185715336502</c:v>
                </c:pt>
                <c:pt idx="2237">
                  <c:v>3308.5494671445672</c:v>
                </c:pt>
                <c:pt idx="2238">
                  <c:v>3121.5910948194501</c:v>
                </c:pt>
                <c:pt idx="2239">
                  <c:v>3530.3710274768459</c:v>
                </c:pt>
                <c:pt idx="2240">
                  <c:v>4095.7424751731542</c:v>
                </c:pt>
                <c:pt idx="2241">
                  <c:v>4127.1610720812259</c:v>
                </c:pt>
                <c:pt idx="2242">
                  <c:v>4678.6684288637434</c:v>
                </c:pt>
                <c:pt idx="2243">
                  <c:v>4727.1995683076921</c:v>
                </c:pt>
                <c:pt idx="2244">
                  <c:v>5237.9805341486544</c:v>
                </c:pt>
                <c:pt idx="2245">
                  <c:v>5749.5208905837626</c:v>
                </c:pt>
                <c:pt idx="2246">
                  <c:v>5683.8099289568054</c:v>
                </c:pt>
                <c:pt idx="2247">
                  <c:v>5816.9901307161635</c:v>
                </c:pt>
                <c:pt idx="2248">
                  <c:v>5995.6870003325184</c:v>
                </c:pt>
                <c:pt idx="2249">
                  <c:v>5957.1211571983004</c:v>
                </c:pt>
                <c:pt idx="2250">
                  <c:v>5837.923742349064</c:v>
                </c:pt>
                <c:pt idx="2251">
                  <c:v>6167.4890506978682</c:v>
                </c:pt>
                <c:pt idx="2252">
                  <c:v>5903.1109278398744</c:v>
                </c:pt>
                <c:pt idx="2253">
                  <c:v>5591.8528765505398</c:v>
                </c:pt>
                <c:pt idx="2254">
                  <c:v>6105.0729631953773</c:v>
                </c:pt>
                <c:pt idx="2255">
                  <c:v>5421.2184682624074</c:v>
                </c:pt>
                <c:pt idx="2256">
                  <c:v>5014.4862218131102</c:v>
                </c:pt>
                <c:pt idx="2257">
                  <c:v>4405.9884372818169</c:v>
                </c:pt>
                <c:pt idx="2258">
                  <c:v>3695.4125352493711</c:v>
                </c:pt>
                <c:pt idx="2259">
                  <c:v>3765.340040763569</c:v>
                </c:pt>
                <c:pt idx="2260">
                  <c:v>3302.957350011945</c:v>
                </c:pt>
                <c:pt idx="2261">
                  <c:v>3524.4716709064141</c:v>
                </c:pt>
                <c:pt idx="2262">
                  <c:v>3186.261396923037</c:v>
                </c:pt>
                <c:pt idx="2263">
                  <c:v>3702.3801321775559</c:v>
                </c:pt>
                <c:pt idx="2264">
                  <c:v>4033.7597488334882</c:v>
                </c:pt>
                <c:pt idx="2265">
                  <c:v>4220.2845273680869</c:v>
                </c:pt>
                <c:pt idx="2266">
                  <c:v>4535.1585102100662</c:v>
                </c:pt>
                <c:pt idx="2267">
                  <c:v>5238.3260035380936</c:v>
                </c:pt>
                <c:pt idx="2268">
                  <c:v>5243.7092712603644</c:v>
                </c:pt>
                <c:pt idx="2269">
                  <c:v>5633.4328865394646</c:v>
                </c:pt>
                <c:pt idx="2270">
                  <c:v>5558.1072221653931</c:v>
                </c:pt>
                <c:pt idx="2271">
                  <c:v>5942.1106281071998</c:v>
                </c:pt>
                <c:pt idx="2272">
                  <c:v>5890.423158163605</c:v>
                </c:pt>
                <c:pt idx="2273">
                  <c:v>5960.2397216493528</c:v>
                </c:pt>
                <c:pt idx="2274">
                  <c:v>5750.5961167330952</c:v>
                </c:pt>
                <c:pt idx="2275">
                  <c:v>6158.2506736554833</c:v>
                </c:pt>
                <c:pt idx="2276">
                  <c:v>5932.2964300423309</c:v>
                </c:pt>
                <c:pt idx="2277">
                  <c:v>5708.1460627883334</c:v>
                </c:pt>
                <c:pt idx="2278">
                  <c:v>5765.7207936475297</c:v>
                </c:pt>
                <c:pt idx="2279">
                  <c:v>5429.4153720836184</c:v>
                </c:pt>
                <c:pt idx="2280">
                  <c:v>4536.6587929913794</c:v>
                </c:pt>
                <c:pt idx="2281">
                  <c:v>4283.203751228787</c:v>
                </c:pt>
                <c:pt idx="2282">
                  <c:v>3837.2531359727568</c:v>
                </c:pt>
                <c:pt idx="2283">
                  <c:v>3814.1270771954</c:v>
                </c:pt>
                <c:pt idx="2284">
                  <c:v>3425.0501218339309</c:v>
                </c:pt>
                <c:pt idx="2285">
                  <c:v>3024.9158865818672</c:v>
                </c:pt>
                <c:pt idx="2286">
                  <c:v>3175.0863897934942</c:v>
                </c:pt>
                <c:pt idx="2287">
                  <c:v>3520.5046286963461</c:v>
                </c:pt>
                <c:pt idx="2288">
                  <c:v>3895.9078368562518</c:v>
                </c:pt>
                <c:pt idx="2289">
                  <c:v>4314.9579008552182</c:v>
                </c:pt>
                <c:pt idx="2290">
                  <c:v>5042.5919785017304</c:v>
                </c:pt>
                <c:pt idx="2291">
                  <c:v>5158.8111518711348</c:v>
                </c:pt>
                <c:pt idx="2292">
                  <c:v>5058.776653959535</c:v>
                </c:pt>
                <c:pt idx="2293">
                  <c:v>5706.6062249272964</c:v>
                </c:pt>
                <c:pt idx="2294">
                  <c:v>5482.2861386617797</c:v>
                </c:pt>
                <c:pt idx="2295">
                  <c:v>5768.4879064848901</c:v>
                </c:pt>
                <c:pt idx="2296">
                  <c:v>5923.382690733134</c:v>
                </c:pt>
                <c:pt idx="2297">
                  <c:v>5953.009398095639</c:v>
                </c:pt>
                <c:pt idx="2298">
                  <c:v>5805.876587056905</c:v>
                </c:pt>
                <c:pt idx="2299">
                  <c:v>5961.1714992232864</c:v>
                </c:pt>
                <c:pt idx="2300">
                  <c:v>5931.5217387403918</c:v>
                </c:pt>
                <c:pt idx="2301">
                  <c:v>5736.397097302568</c:v>
                </c:pt>
                <c:pt idx="2302">
                  <c:v>5896.2240795692651</c:v>
                </c:pt>
                <c:pt idx="2303">
                  <c:v>5527.8350047753338</c:v>
                </c:pt>
                <c:pt idx="2304">
                  <c:v>4923.81555839052</c:v>
                </c:pt>
                <c:pt idx="2305">
                  <c:v>4229.2880382241274</c:v>
                </c:pt>
                <c:pt idx="2306">
                  <c:v>3642.1129546520601</c:v>
                </c:pt>
                <c:pt idx="2307">
                  <c:v>3535.4969665596982</c:v>
                </c:pt>
                <c:pt idx="2308">
                  <c:v>3579.8807974700671</c:v>
                </c:pt>
                <c:pt idx="2309">
                  <c:v>3066.6952728512861</c:v>
                </c:pt>
                <c:pt idx="2310">
                  <c:v>3390.127999722984</c:v>
                </c:pt>
                <c:pt idx="2311">
                  <c:v>3872.9107435953961</c:v>
                </c:pt>
                <c:pt idx="2312">
                  <c:v>3583.6760358775141</c:v>
                </c:pt>
                <c:pt idx="2313">
                  <c:v>4282.7875675986515</c:v>
                </c:pt>
                <c:pt idx="2314">
                  <c:v>5099.4773515457973</c:v>
                </c:pt>
                <c:pt idx="2315">
                  <c:v>5141.8410044052634</c:v>
                </c:pt>
                <c:pt idx="2316">
                  <c:v>5370.3403393477802</c:v>
                </c:pt>
                <c:pt idx="2317">
                  <c:v>5564.5559279165</c:v>
                </c:pt>
                <c:pt idx="2318">
                  <c:v>5900.8832074998854</c:v>
                </c:pt>
                <c:pt idx="2319">
                  <c:v>5702.025678164593</c:v>
                </c:pt>
                <c:pt idx="2320">
                  <c:v>5600.2067448451626</c:v>
                </c:pt>
                <c:pt idx="2321">
                  <c:v>6163.1247331582044</c:v>
                </c:pt>
                <c:pt idx="2322">
                  <c:v>6090.157168904454</c:v>
                </c:pt>
                <c:pt idx="2323">
                  <c:v>5788.1297982112828</c:v>
                </c:pt>
                <c:pt idx="2324">
                  <c:v>5618.5100544869001</c:v>
                </c:pt>
                <c:pt idx="2325">
                  <c:v>5394.7718022417084</c:v>
                </c:pt>
                <c:pt idx="2326">
                  <c:v>5370.0448410780573</c:v>
                </c:pt>
                <c:pt idx="2327">
                  <c:v>5367.6018450262509</c:v>
                </c:pt>
                <c:pt idx="2328">
                  <c:v>4755.5302731608936</c:v>
                </c:pt>
                <c:pt idx="2329">
                  <c:v>4439.9527340543154</c:v>
                </c:pt>
                <c:pt idx="2330">
                  <c:v>4049.7653835636729</c:v>
                </c:pt>
                <c:pt idx="2331">
                  <c:v>3186.5569498948239</c:v>
                </c:pt>
                <c:pt idx="2332">
                  <c:v>3535.4055783793669</c:v>
                </c:pt>
                <c:pt idx="2333">
                  <c:v>3306.2623060297851</c:v>
                </c:pt>
                <c:pt idx="2334">
                  <c:v>3364.2598122100362</c:v>
                </c:pt>
                <c:pt idx="2335">
                  <c:v>3807.155157540552</c:v>
                </c:pt>
                <c:pt idx="2336">
                  <c:v>4119.3314632548554</c:v>
                </c:pt>
                <c:pt idx="2337">
                  <c:v>4445.0703286847447</c:v>
                </c:pt>
                <c:pt idx="2338">
                  <c:v>4585.1898783940615</c:v>
                </c:pt>
                <c:pt idx="2339">
                  <c:v>5187.6746492535758</c:v>
                </c:pt>
                <c:pt idx="2340">
                  <c:v>4915.0792603974651</c:v>
                </c:pt>
                <c:pt idx="2341">
                  <c:v>5305.95173417976</c:v>
                </c:pt>
                <c:pt idx="2342">
                  <c:v>5488.0450963001585</c:v>
                </c:pt>
                <c:pt idx="2343">
                  <c:v>5753.0943308016804</c:v>
                </c:pt>
                <c:pt idx="2344">
                  <c:v>5732.8261890402709</c:v>
                </c:pt>
                <c:pt idx="2345">
                  <c:v>5847.2348381162856</c:v>
                </c:pt>
                <c:pt idx="2346">
                  <c:v>5770.1256440024899</c:v>
                </c:pt>
                <c:pt idx="2347">
                  <c:v>5687.9078756917525</c:v>
                </c:pt>
                <c:pt idx="2348">
                  <c:v>5549.3786545551056</c:v>
                </c:pt>
                <c:pt idx="2349">
                  <c:v>5653.5697057942862</c:v>
                </c:pt>
                <c:pt idx="2350">
                  <c:v>5316.2340791560546</c:v>
                </c:pt>
                <c:pt idx="2351">
                  <c:v>5284.5753074586701</c:v>
                </c:pt>
                <c:pt idx="2352">
                  <c:v>4844.1832580016444</c:v>
                </c:pt>
                <c:pt idx="2353">
                  <c:v>4026.1218311335961</c:v>
                </c:pt>
                <c:pt idx="2354">
                  <c:v>4097.421373600082</c:v>
                </c:pt>
                <c:pt idx="2355">
                  <c:v>3617.1756469832758</c:v>
                </c:pt>
                <c:pt idx="2356">
                  <c:v>3363.2349915794562</c:v>
                </c:pt>
                <c:pt idx="2357">
                  <c:v>3023.4014417637391</c:v>
                </c:pt>
                <c:pt idx="2358">
                  <c:v>3165.9832882278288</c:v>
                </c:pt>
                <c:pt idx="2359">
                  <c:v>3550.7217002860648</c:v>
                </c:pt>
                <c:pt idx="2360">
                  <c:v>3666.5498356731518</c:v>
                </c:pt>
                <c:pt idx="2361">
                  <c:v>4409.9008146427605</c:v>
                </c:pt>
                <c:pt idx="2362">
                  <c:v>4710.4357111257677</c:v>
                </c:pt>
                <c:pt idx="2363">
                  <c:v>4987.0697174784418</c:v>
                </c:pt>
                <c:pt idx="2364">
                  <c:v>5250.7186995339653</c:v>
                </c:pt>
                <c:pt idx="2365">
                  <c:v>5630.7003565743134</c:v>
                </c:pt>
                <c:pt idx="2366">
                  <c:v>5635.6705635380004</c:v>
                </c:pt>
                <c:pt idx="2367">
                  <c:v>5760.5595429495816</c:v>
                </c:pt>
                <c:pt idx="2368">
                  <c:v>5712.0242557945458</c:v>
                </c:pt>
                <c:pt idx="2369">
                  <c:v>5815.899350879733</c:v>
                </c:pt>
                <c:pt idx="2370">
                  <c:v>5589.5300404316604</c:v>
                </c:pt>
                <c:pt idx="2371">
                  <c:v>5935.3341406715854</c:v>
                </c:pt>
                <c:pt idx="2372">
                  <c:v>5840.2228921342303</c:v>
                </c:pt>
                <c:pt idx="2373">
                  <c:v>5491.8475880396036</c:v>
                </c:pt>
                <c:pt idx="2374">
                  <c:v>5298.294014978087</c:v>
                </c:pt>
                <c:pt idx="2375">
                  <c:v>4922.0757146416709</c:v>
                </c:pt>
                <c:pt idx="2376">
                  <c:v>4699.6519159830941</c:v>
                </c:pt>
                <c:pt idx="2377">
                  <c:v>4189.3501186327558</c:v>
                </c:pt>
                <c:pt idx="2378">
                  <c:v>3949.060574802686</c:v>
                </c:pt>
                <c:pt idx="2379">
                  <c:v>3477.4229345050121</c:v>
                </c:pt>
                <c:pt idx="2380">
                  <c:v>3342.0697350159198</c:v>
                </c:pt>
                <c:pt idx="2381">
                  <c:v>3155.9115218496008</c:v>
                </c:pt>
                <c:pt idx="2382">
                  <c:v>3163.7136674497201</c:v>
                </c:pt>
                <c:pt idx="2383">
                  <c:v>3592.4010722323201</c:v>
                </c:pt>
                <c:pt idx="2384">
                  <c:v>3927.1850913026042</c:v>
                </c:pt>
                <c:pt idx="2385">
                  <c:v>4321.7814224886424</c:v>
                </c:pt>
                <c:pt idx="2386">
                  <c:v>4591.0070187090287</c:v>
                </c:pt>
                <c:pt idx="2387">
                  <c:v>5137.5526683980324</c:v>
                </c:pt>
                <c:pt idx="2388">
                  <c:v>5154.3742722080278</c:v>
                </c:pt>
                <c:pt idx="2389">
                  <c:v>5661.3387572525562</c:v>
                </c:pt>
                <c:pt idx="2390">
                  <c:v>5340.6073905961084</c:v>
                </c:pt>
                <c:pt idx="2391">
                  <c:v>5826.290701705575</c:v>
                </c:pt>
                <c:pt idx="2392">
                  <c:v>5559.8533621017714</c:v>
                </c:pt>
                <c:pt idx="2393">
                  <c:v>5793.9743704520524</c:v>
                </c:pt>
                <c:pt idx="2394">
                  <c:v>5961.0976698325721</c:v>
                </c:pt>
                <c:pt idx="2395">
                  <c:v>6045.8251956649683</c:v>
                </c:pt>
                <c:pt idx="2396">
                  <c:v>5823.5582895712796</c:v>
                </c:pt>
                <c:pt idx="2397">
                  <c:v>5567.3636293749651</c:v>
                </c:pt>
                <c:pt idx="2398">
                  <c:v>5386.7745756401328</c:v>
                </c:pt>
                <c:pt idx="2399">
                  <c:v>5159.5905867878646</c:v>
                </c:pt>
                <c:pt idx="2400">
                  <c:v>4391.0178021681786</c:v>
                </c:pt>
                <c:pt idx="2401">
                  <c:v>3771.7005849296452</c:v>
                </c:pt>
                <c:pt idx="2402">
                  <c:v>3742.2531327745419</c:v>
                </c:pt>
                <c:pt idx="2403">
                  <c:v>3192.1214813605311</c:v>
                </c:pt>
                <c:pt idx="2404">
                  <c:v>3232.202924664663</c:v>
                </c:pt>
                <c:pt idx="2405">
                  <c:v>3297.0840851288121</c:v>
                </c:pt>
                <c:pt idx="2406">
                  <c:v>3147.9427227595061</c:v>
                </c:pt>
                <c:pt idx="2407">
                  <c:v>3206.3241984462502</c:v>
                </c:pt>
                <c:pt idx="2408">
                  <c:v>3797.2491874673092</c:v>
                </c:pt>
                <c:pt idx="2409">
                  <c:v>4232.0029693574697</c:v>
                </c:pt>
                <c:pt idx="2410">
                  <c:v>4758.7667292765318</c:v>
                </c:pt>
                <c:pt idx="2411">
                  <c:v>5154.1664717357753</c:v>
                </c:pt>
                <c:pt idx="2412">
                  <c:v>4792.3830121375686</c:v>
                </c:pt>
                <c:pt idx="2413">
                  <c:v>5295.9326305902832</c:v>
                </c:pt>
                <c:pt idx="2414">
                  <c:v>5250.5018970476294</c:v>
                </c:pt>
                <c:pt idx="2415">
                  <c:v>5601.2808684910624</c:v>
                </c:pt>
                <c:pt idx="2416">
                  <c:v>5546.8402879098639</c:v>
                </c:pt>
                <c:pt idx="2417">
                  <c:v>5795.6291247750742</c:v>
                </c:pt>
                <c:pt idx="2418">
                  <c:v>5451.6864634565427</c:v>
                </c:pt>
                <c:pt idx="2419">
                  <c:v>5880.3734136908924</c:v>
                </c:pt>
                <c:pt idx="2420">
                  <c:v>5438.9694684261449</c:v>
                </c:pt>
                <c:pt idx="2421">
                  <c:v>5669.7578543986456</c:v>
                </c:pt>
                <c:pt idx="2422">
                  <c:v>5630.7740571079576</c:v>
                </c:pt>
                <c:pt idx="2423">
                  <c:v>5593.5402098104614</c:v>
                </c:pt>
                <c:pt idx="2424">
                  <c:v>4907.7463459819664</c:v>
                </c:pt>
                <c:pt idx="2425">
                  <c:v>3983.1282705237518</c:v>
                </c:pt>
                <c:pt idx="2426">
                  <c:v>3494.5132269376609</c:v>
                </c:pt>
                <c:pt idx="2427">
                  <c:v>3629.174881181641</c:v>
                </c:pt>
                <c:pt idx="2428">
                  <c:v>3203.7056749131498</c:v>
                </c:pt>
                <c:pt idx="2429">
                  <c:v>3167.0589791646948</c:v>
                </c:pt>
                <c:pt idx="2430">
                  <c:v>3050.600891918084</c:v>
                </c:pt>
                <c:pt idx="2431">
                  <c:v>3818.4841406663481</c:v>
                </c:pt>
                <c:pt idx="2432">
                  <c:v>3709.5386319596441</c:v>
                </c:pt>
                <c:pt idx="2433">
                  <c:v>4282.2329916945546</c:v>
                </c:pt>
                <c:pt idx="2434">
                  <c:v>4734.6477437749663</c:v>
                </c:pt>
                <c:pt idx="2435">
                  <c:v>5123.5348174346618</c:v>
                </c:pt>
                <c:pt idx="2436">
                  <c:v>5188.5001806531054</c:v>
                </c:pt>
                <c:pt idx="2437">
                  <c:v>5309.2505789960378</c:v>
                </c:pt>
                <c:pt idx="2438">
                  <c:v>5449.0026400614252</c:v>
                </c:pt>
                <c:pt idx="2439">
                  <c:v>5168.7334712284101</c:v>
                </c:pt>
                <c:pt idx="2440">
                  <c:v>5438.6645173300994</c:v>
                </c:pt>
                <c:pt idx="2441">
                  <c:v>5923.5185225447804</c:v>
                </c:pt>
                <c:pt idx="2442">
                  <c:v>5968.1637082279904</c:v>
                </c:pt>
                <c:pt idx="2443">
                  <c:v>5507.6559615228698</c:v>
                </c:pt>
                <c:pt idx="2444">
                  <c:v>5549.233983767228</c:v>
                </c:pt>
                <c:pt idx="2445">
                  <c:v>5488.2026490001344</c:v>
                </c:pt>
                <c:pt idx="2446">
                  <c:v>5388.6436766510997</c:v>
                </c:pt>
                <c:pt idx="2447">
                  <c:v>5377.4442656359752</c:v>
                </c:pt>
                <c:pt idx="2448">
                  <c:v>4959.3101679574938</c:v>
                </c:pt>
                <c:pt idx="2449">
                  <c:v>3976.117118812323</c:v>
                </c:pt>
                <c:pt idx="2450">
                  <c:v>3590.1386871092391</c:v>
                </c:pt>
                <c:pt idx="2451">
                  <c:v>3731.278844852709</c:v>
                </c:pt>
                <c:pt idx="2452">
                  <c:v>3161.3192145458002</c:v>
                </c:pt>
                <c:pt idx="2453">
                  <c:v>3305.0258079412329</c:v>
                </c:pt>
                <c:pt idx="2454">
                  <c:v>3237.8605623393219</c:v>
                </c:pt>
                <c:pt idx="2455">
                  <c:v>3403.7379828479302</c:v>
                </c:pt>
                <c:pt idx="2456">
                  <c:v>3715.1304080909722</c:v>
                </c:pt>
                <c:pt idx="2457">
                  <c:v>4443.4917082786678</c:v>
                </c:pt>
                <c:pt idx="2458">
                  <c:v>4749.5141348243751</c:v>
                </c:pt>
                <c:pt idx="2459">
                  <c:v>4775.3353729579603</c:v>
                </c:pt>
                <c:pt idx="2460">
                  <c:v>5247.0196749383658</c:v>
                </c:pt>
                <c:pt idx="2461">
                  <c:v>5170.6256271146003</c:v>
                </c:pt>
                <c:pt idx="2462">
                  <c:v>5607.3247003454126</c:v>
                </c:pt>
                <c:pt idx="2463">
                  <c:v>5651.0682724593098</c:v>
                </c:pt>
                <c:pt idx="2464">
                  <c:v>5664.8360057531554</c:v>
                </c:pt>
                <c:pt idx="2465">
                  <c:v>5725.6687209258334</c:v>
                </c:pt>
                <c:pt idx="2466">
                  <c:v>5780.2908152038417</c:v>
                </c:pt>
                <c:pt idx="2467">
                  <c:v>5804.0831938086376</c:v>
                </c:pt>
                <c:pt idx="2468">
                  <c:v>5490.0486244583881</c:v>
                </c:pt>
                <c:pt idx="2469">
                  <c:v>5461.0170787822481</c:v>
                </c:pt>
                <c:pt idx="2470">
                  <c:v>5230.7742944067404</c:v>
                </c:pt>
                <c:pt idx="2471">
                  <c:v>5033.8817967813648</c:v>
                </c:pt>
                <c:pt idx="2472">
                  <c:v>4553.7510712087824</c:v>
                </c:pt>
                <c:pt idx="2473">
                  <c:v>3803.1076128271761</c:v>
                </c:pt>
                <c:pt idx="2474">
                  <c:v>3492.5854352399601</c:v>
                </c:pt>
                <c:pt idx="2475">
                  <c:v>3204.8203692038769</c:v>
                </c:pt>
                <c:pt idx="2476">
                  <c:v>3514.7947199320979</c:v>
                </c:pt>
                <c:pt idx="2477">
                  <c:v>3450.9770869033382</c:v>
                </c:pt>
                <c:pt idx="2478">
                  <c:v>3188.2871693332122</c:v>
                </c:pt>
                <c:pt idx="2479">
                  <c:v>3252.215372294158</c:v>
                </c:pt>
                <c:pt idx="2480">
                  <c:v>3821.0641343817042</c:v>
                </c:pt>
                <c:pt idx="2481">
                  <c:v>4691.0146472915612</c:v>
                </c:pt>
                <c:pt idx="2482">
                  <c:v>4721.622311479995</c:v>
                </c:pt>
                <c:pt idx="2483">
                  <c:v>5122.8477637055403</c:v>
                </c:pt>
                <c:pt idx="2484">
                  <c:v>5165.6110878924401</c:v>
                </c:pt>
                <c:pt idx="2485">
                  <c:v>5115.639602503571</c:v>
                </c:pt>
                <c:pt idx="2486">
                  <c:v>5487.5706660946344</c:v>
                </c:pt>
                <c:pt idx="2487">
                  <c:v>5693.3791934944184</c:v>
                </c:pt>
                <c:pt idx="2488">
                  <c:v>5654.4914484665751</c:v>
                </c:pt>
                <c:pt idx="2489">
                  <c:v>5550.6455947073027</c:v>
                </c:pt>
                <c:pt idx="2490">
                  <c:v>5578.4913532466353</c:v>
                </c:pt>
                <c:pt idx="2491">
                  <c:v>6170.9029055180499</c:v>
                </c:pt>
                <c:pt idx="2492">
                  <c:v>5580.3569519059383</c:v>
                </c:pt>
                <c:pt idx="2493">
                  <c:v>5392.1212101779929</c:v>
                </c:pt>
                <c:pt idx="2494">
                  <c:v>5128.3176766084134</c:v>
                </c:pt>
                <c:pt idx="2495">
                  <c:v>5300.5449763028728</c:v>
                </c:pt>
                <c:pt idx="2496">
                  <c:v>4849.3188371120305</c:v>
                </c:pt>
                <c:pt idx="2497">
                  <c:v>4342.0039807728581</c:v>
                </c:pt>
                <c:pt idx="2498">
                  <c:v>3379.0693291592802</c:v>
                </c:pt>
                <c:pt idx="2499">
                  <c:v>3185.2279238372562</c:v>
                </c:pt>
                <c:pt idx="2500">
                  <c:v>3330.0421975269469</c:v>
                </c:pt>
                <c:pt idx="2501">
                  <c:v>3353.4425909432512</c:v>
                </c:pt>
                <c:pt idx="2502">
                  <c:v>3071.3465186403032</c:v>
                </c:pt>
                <c:pt idx="2503">
                  <c:v>3491.6415237067599</c:v>
                </c:pt>
                <c:pt idx="2504">
                  <c:v>3815.8706843443101</c:v>
                </c:pt>
                <c:pt idx="2505">
                  <c:v>4074.3343123111931</c:v>
                </c:pt>
                <c:pt idx="2506">
                  <c:v>4693.4848899682765</c:v>
                </c:pt>
                <c:pt idx="2507">
                  <c:v>4865.4826828538444</c:v>
                </c:pt>
                <c:pt idx="2508">
                  <c:v>5416.0301041971734</c:v>
                </c:pt>
                <c:pt idx="2509">
                  <c:v>5323.0038659323709</c:v>
                </c:pt>
                <c:pt idx="2510">
                  <c:v>5665.4146112215949</c:v>
                </c:pt>
                <c:pt idx="2511">
                  <c:v>5592.0272257392144</c:v>
                </c:pt>
                <c:pt idx="2512">
                  <c:v>5433.9688086686619</c:v>
                </c:pt>
                <c:pt idx="2513">
                  <c:v>5526.4646388133024</c:v>
                </c:pt>
                <c:pt idx="2514">
                  <c:v>5733.3955199382717</c:v>
                </c:pt>
                <c:pt idx="2515">
                  <c:v>6012.2177216430364</c:v>
                </c:pt>
                <c:pt idx="2516">
                  <c:v>5452.363627806315</c:v>
                </c:pt>
                <c:pt idx="2517">
                  <c:v>5547.5442474869214</c:v>
                </c:pt>
                <c:pt idx="2518">
                  <c:v>5276.3913855766314</c:v>
                </c:pt>
                <c:pt idx="2519">
                  <c:v>4936.4341986133904</c:v>
                </c:pt>
                <c:pt idx="2520">
                  <c:v>4240.9670296076101</c:v>
                </c:pt>
                <c:pt idx="2521">
                  <c:v>3980.6995549026569</c:v>
                </c:pt>
                <c:pt idx="2522">
                  <c:v>3494.3429915408501</c:v>
                </c:pt>
                <c:pt idx="2523">
                  <c:v>3575.5545746019652</c:v>
                </c:pt>
                <c:pt idx="2524">
                  <c:v>3065.3305484151711</c:v>
                </c:pt>
                <c:pt idx="2525">
                  <c:v>2934.9763804609738</c:v>
                </c:pt>
                <c:pt idx="2526">
                  <c:v>3171.3481338383581</c:v>
                </c:pt>
                <c:pt idx="2527">
                  <c:v>3114.4410837139312</c:v>
                </c:pt>
                <c:pt idx="2528">
                  <c:v>4035.11429199535</c:v>
                </c:pt>
                <c:pt idx="2529">
                  <c:v>4206.3476073675938</c:v>
                </c:pt>
                <c:pt idx="2530">
                  <c:v>4915.4149493410914</c:v>
                </c:pt>
                <c:pt idx="2531">
                  <c:v>4541.1995413624127</c:v>
                </c:pt>
                <c:pt idx="2532">
                  <c:v>5054.3846340386954</c:v>
                </c:pt>
                <c:pt idx="2533">
                  <c:v>5374.960161544891</c:v>
                </c:pt>
                <c:pt idx="2534">
                  <c:v>5236.1067304054441</c:v>
                </c:pt>
                <c:pt idx="2535">
                  <c:v>5355.9014077711299</c:v>
                </c:pt>
                <c:pt idx="2536">
                  <c:v>5662.1613761088802</c:v>
                </c:pt>
                <c:pt idx="2537">
                  <c:v>5636.6021337220009</c:v>
                </c:pt>
                <c:pt idx="2538">
                  <c:v>5711.3676469375532</c:v>
                </c:pt>
                <c:pt idx="2539">
                  <c:v>6096.0252965755581</c:v>
                </c:pt>
                <c:pt idx="2540">
                  <c:v>5860.5087597672709</c:v>
                </c:pt>
                <c:pt idx="2541">
                  <c:v>5256.8968270760624</c:v>
                </c:pt>
                <c:pt idx="2542">
                  <c:v>5413.0266498246901</c:v>
                </c:pt>
                <c:pt idx="2543">
                  <c:v>5359.512155814703</c:v>
                </c:pt>
                <c:pt idx="2544">
                  <c:v>4552.6440711814621</c:v>
                </c:pt>
                <c:pt idx="2545">
                  <c:v>3868.4800846902999</c:v>
                </c:pt>
                <c:pt idx="2546">
                  <c:v>3668.312676673238</c:v>
                </c:pt>
                <c:pt idx="2547">
                  <c:v>3546.1436590896001</c:v>
                </c:pt>
                <c:pt idx="2548">
                  <c:v>3389.4165424792441</c:v>
                </c:pt>
                <c:pt idx="2549">
                  <c:v>3211.6040963797432</c:v>
                </c:pt>
                <c:pt idx="2550">
                  <c:v>3421.3845536188919</c:v>
                </c:pt>
                <c:pt idx="2551">
                  <c:v>3478.0917985362021</c:v>
                </c:pt>
                <c:pt idx="2552">
                  <c:v>3888.931371516841</c:v>
                </c:pt>
                <c:pt idx="2553">
                  <c:v>4115.3141494691263</c:v>
                </c:pt>
                <c:pt idx="2554">
                  <c:v>4983.4368599911286</c:v>
                </c:pt>
                <c:pt idx="2555">
                  <c:v>4708.8097645932039</c:v>
                </c:pt>
                <c:pt idx="2556">
                  <c:v>4987.405059866277</c:v>
                </c:pt>
                <c:pt idx="2557">
                  <c:v>5331.2420856277431</c:v>
                </c:pt>
                <c:pt idx="2558">
                  <c:v>5201.5399507553384</c:v>
                </c:pt>
                <c:pt idx="2559">
                  <c:v>5495.4994022077199</c:v>
                </c:pt>
                <c:pt idx="2560">
                  <c:v>5463.5145264295434</c:v>
                </c:pt>
                <c:pt idx="2561">
                  <c:v>5593.0979477388064</c:v>
                </c:pt>
                <c:pt idx="2562">
                  <c:v>5389.2392846409439</c:v>
                </c:pt>
                <c:pt idx="2563">
                  <c:v>5680.0767779460739</c:v>
                </c:pt>
                <c:pt idx="2564">
                  <c:v>5286.1343889053414</c:v>
                </c:pt>
                <c:pt idx="2565">
                  <c:v>5243.5745094785743</c:v>
                </c:pt>
                <c:pt idx="2566">
                  <c:v>5311.7573767777603</c:v>
                </c:pt>
                <c:pt idx="2567">
                  <c:v>4945.1549686780754</c:v>
                </c:pt>
                <c:pt idx="2568">
                  <c:v>4841.1020006603649</c:v>
                </c:pt>
                <c:pt idx="2569">
                  <c:v>3784.502996595922</c:v>
                </c:pt>
                <c:pt idx="2570">
                  <c:v>3666.136092411457</c:v>
                </c:pt>
                <c:pt idx="2571">
                  <c:v>3613.0746525748</c:v>
                </c:pt>
                <c:pt idx="2572">
                  <c:v>3409.243254933866</c:v>
                </c:pt>
                <c:pt idx="2573">
                  <c:v>3028.1307042147669</c:v>
                </c:pt>
                <c:pt idx="2574">
                  <c:v>3397.4547764654471</c:v>
                </c:pt>
                <c:pt idx="2575">
                  <c:v>3117.3474728181932</c:v>
                </c:pt>
                <c:pt idx="2576">
                  <c:v>4086.6734067700272</c:v>
                </c:pt>
                <c:pt idx="2577">
                  <c:v>4453.5616812234803</c:v>
                </c:pt>
                <c:pt idx="2578">
                  <c:v>4631.087445085438</c:v>
                </c:pt>
                <c:pt idx="2579">
                  <c:v>4990.7643830999714</c:v>
                </c:pt>
                <c:pt idx="2580">
                  <c:v>4928.4469446937137</c:v>
                </c:pt>
                <c:pt idx="2581">
                  <c:v>5597.6561366904043</c:v>
                </c:pt>
                <c:pt idx="2582">
                  <c:v>5456.1131092763844</c:v>
                </c:pt>
                <c:pt idx="2583">
                  <c:v>5707.290733703202</c:v>
                </c:pt>
                <c:pt idx="2584">
                  <c:v>5164.2405265250854</c:v>
                </c:pt>
                <c:pt idx="2585">
                  <c:v>5654.4623087643959</c:v>
                </c:pt>
                <c:pt idx="2586">
                  <c:v>5519.7008469313496</c:v>
                </c:pt>
                <c:pt idx="2587">
                  <c:v>5833.5358306496864</c:v>
                </c:pt>
                <c:pt idx="2588">
                  <c:v>5263.7500590052332</c:v>
                </c:pt>
                <c:pt idx="2589">
                  <c:v>5004.1568539510354</c:v>
                </c:pt>
                <c:pt idx="2590">
                  <c:v>5079.5044621052011</c:v>
                </c:pt>
                <c:pt idx="2591">
                  <c:v>4942.4935607903963</c:v>
                </c:pt>
                <c:pt idx="2592">
                  <c:v>4508.4800255653317</c:v>
                </c:pt>
                <c:pt idx="2593">
                  <c:v>4063.8751615693541</c:v>
                </c:pt>
                <c:pt idx="2594">
                  <c:v>3721.246385534504</c:v>
                </c:pt>
                <c:pt idx="2595">
                  <c:v>3410.2475990855032</c:v>
                </c:pt>
                <c:pt idx="2596">
                  <c:v>3215.148164516434</c:v>
                </c:pt>
                <c:pt idx="2597">
                  <c:v>2825.4501202865699</c:v>
                </c:pt>
                <c:pt idx="2598">
                  <c:v>2995.3849840165472</c:v>
                </c:pt>
                <c:pt idx="2599">
                  <c:v>3602.9364037880841</c:v>
                </c:pt>
                <c:pt idx="2600">
                  <c:v>3760.1684367947551</c:v>
                </c:pt>
                <c:pt idx="2601">
                  <c:v>4274.7398670485509</c:v>
                </c:pt>
                <c:pt idx="2602">
                  <c:v>4870.3710707125902</c:v>
                </c:pt>
                <c:pt idx="2603">
                  <c:v>4762.4129980488206</c:v>
                </c:pt>
                <c:pt idx="2604">
                  <c:v>4732.8068368067043</c:v>
                </c:pt>
                <c:pt idx="2605">
                  <c:v>5344.10221146205</c:v>
                </c:pt>
                <c:pt idx="2606">
                  <c:v>5405.7517828691016</c:v>
                </c:pt>
                <c:pt idx="2607">
                  <c:v>5273.6481428141979</c:v>
                </c:pt>
                <c:pt idx="2608">
                  <c:v>5290.5068374701714</c:v>
                </c:pt>
                <c:pt idx="2609">
                  <c:v>5548.5847816965716</c:v>
                </c:pt>
                <c:pt idx="2610">
                  <c:v>5878.4951916345372</c:v>
                </c:pt>
                <c:pt idx="2611">
                  <c:v>5833.3276869953224</c:v>
                </c:pt>
                <c:pt idx="2612">
                  <c:v>5447.1957935341024</c:v>
                </c:pt>
                <c:pt idx="2613">
                  <c:v>5003.1164917287524</c:v>
                </c:pt>
                <c:pt idx="2614">
                  <c:v>5172.4692695121184</c:v>
                </c:pt>
                <c:pt idx="2615">
                  <c:v>5078.3303274593354</c:v>
                </c:pt>
                <c:pt idx="2616">
                  <c:v>4509.1759973937314</c:v>
                </c:pt>
                <c:pt idx="2617">
                  <c:v>3660.18837036068</c:v>
                </c:pt>
                <c:pt idx="2618">
                  <c:v>3355.9950798106229</c:v>
                </c:pt>
                <c:pt idx="2619">
                  <c:v>3469.8684897947551</c:v>
                </c:pt>
                <c:pt idx="2620">
                  <c:v>3124.2096158346721</c:v>
                </c:pt>
                <c:pt idx="2621">
                  <c:v>3075.3016241946402</c:v>
                </c:pt>
                <c:pt idx="2622">
                  <c:v>3337.6817493746939</c:v>
                </c:pt>
                <c:pt idx="2623">
                  <c:v>3373.891593425868</c:v>
                </c:pt>
                <c:pt idx="2624">
                  <c:v>3498.014606279296</c:v>
                </c:pt>
                <c:pt idx="2625">
                  <c:v>4220.985499371599</c:v>
                </c:pt>
                <c:pt idx="2626">
                  <c:v>4626.4221611710454</c:v>
                </c:pt>
                <c:pt idx="2627">
                  <c:v>4652.3706387188104</c:v>
                </c:pt>
                <c:pt idx="2628">
                  <c:v>4866.3497258726047</c:v>
                </c:pt>
                <c:pt idx="2629">
                  <c:v>5280.0367852236086</c:v>
                </c:pt>
                <c:pt idx="2630">
                  <c:v>5507.8912480131421</c:v>
                </c:pt>
                <c:pt idx="2631">
                  <c:v>5619.3914698750896</c:v>
                </c:pt>
                <c:pt idx="2632">
                  <c:v>5240.6418821542402</c:v>
                </c:pt>
                <c:pt idx="2633">
                  <c:v>5473.7671879656473</c:v>
                </c:pt>
                <c:pt idx="2634">
                  <c:v>5641.6326662800002</c:v>
                </c:pt>
                <c:pt idx="2635">
                  <c:v>5798.2960313945414</c:v>
                </c:pt>
                <c:pt idx="2636">
                  <c:v>5720.1174255062224</c:v>
                </c:pt>
                <c:pt idx="2637">
                  <c:v>5374.9644523221968</c:v>
                </c:pt>
                <c:pt idx="2638">
                  <c:v>5196.5846127380928</c:v>
                </c:pt>
                <c:pt idx="2639">
                  <c:v>5132.0218357238873</c:v>
                </c:pt>
                <c:pt idx="2640">
                  <c:v>5005.757983047687</c:v>
                </c:pt>
                <c:pt idx="2641">
                  <c:v>4006.4842557532402</c:v>
                </c:pt>
                <c:pt idx="2642">
                  <c:v>3457.2347396244768</c:v>
                </c:pt>
                <c:pt idx="2643">
                  <c:v>3337.3249326848618</c:v>
                </c:pt>
                <c:pt idx="2644">
                  <c:v>3366.5958382301542</c:v>
                </c:pt>
                <c:pt idx="2645">
                  <c:v>3253.409275960491</c:v>
                </c:pt>
                <c:pt idx="2646">
                  <c:v>3366.8753128377921</c:v>
                </c:pt>
                <c:pt idx="2647">
                  <c:v>3317.5945737482348</c:v>
                </c:pt>
                <c:pt idx="2648">
                  <c:v>3810.2931232205751</c:v>
                </c:pt>
                <c:pt idx="2649">
                  <c:v>4372.5689740855869</c:v>
                </c:pt>
                <c:pt idx="2650">
                  <c:v>4755.3241548842334</c:v>
                </c:pt>
                <c:pt idx="2651">
                  <c:v>4996.6039802777914</c:v>
                </c:pt>
                <c:pt idx="2652">
                  <c:v>5196.3678567012512</c:v>
                </c:pt>
                <c:pt idx="2653">
                  <c:v>5402.0932343026952</c:v>
                </c:pt>
                <c:pt idx="2654">
                  <c:v>5534.8367444126252</c:v>
                </c:pt>
                <c:pt idx="2655">
                  <c:v>5490.9824310902904</c:v>
                </c:pt>
                <c:pt idx="2656">
                  <c:v>5654.2160825885312</c:v>
                </c:pt>
                <c:pt idx="2657">
                  <c:v>5452.3134302795324</c:v>
                </c:pt>
                <c:pt idx="2658">
                  <c:v>5505.1484553704586</c:v>
                </c:pt>
                <c:pt idx="2659">
                  <c:v>5792.4254762580858</c:v>
                </c:pt>
                <c:pt idx="2660">
                  <c:v>5458.0118503151298</c:v>
                </c:pt>
                <c:pt idx="2661">
                  <c:v>5398.8086214457126</c:v>
                </c:pt>
                <c:pt idx="2662">
                  <c:v>5578.641674989447</c:v>
                </c:pt>
                <c:pt idx="2663">
                  <c:v>5116.5678384040202</c:v>
                </c:pt>
                <c:pt idx="2664">
                  <c:v>4796.2151852602401</c:v>
                </c:pt>
                <c:pt idx="2665">
                  <c:v>4051.9412644216259</c:v>
                </c:pt>
                <c:pt idx="2666">
                  <c:v>3797.2809047475048</c:v>
                </c:pt>
                <c:pt idx="2667">
                  <c:v>3308.7516667715172</c:v>
                </c:pt>
                <c:pt idx="2668">
                  <c:v>3333.7313710843518</c:v>
                </c:pt>
                <c:pt idx="2669">
                  <c:v>3233.4563349534242</c:v>
                </c:pt>
                <c:pt idx="2670">
                  <c:v>2767.3251832658129</c:v>
                </c:pt>
                <c:pt idx="2671">
                  <c:v>3528.9267174977358</c:v>
                </c:pt>
                <c:pt idx="2672">
                  <c:v>4215.3753012265424</c:v>
                </c:pt>
                <c:pt idx="2673">
                  <c:v>4057.5435209921252</c:v>
                </c:pt>
                <c:pt idx="2674">
                  <c:v>4627.2434941691899</c:v>
                </c:pt>
                <c:pt idx="2675">
                  <c:v>4883.8825875465081</c:v>
                </c:pt>
                <c:pt idx="2676">
                  <c:v>5034.4865400223134</c:v>
                </c:pt>
                <c:pt idx="2677">
                  <c:v>5221.8569446511701</c:v>
                </c:pt>
                <c:pt idx="2678">
                  <c:v>5483.1909274081017</c:v>
                </c:pt>
                <c:pt idx="2679">
                  <c:v>5317.804794545822</c:v>
                </c:pt>
                <c:pt idx="2680">
                  <c:v>5710.6589699048054</c:v>
                </c:pt>
                <c:pt idx="2681">
                  <c:v>5826.5019946672137</c:v>
                </c:pt>
                <c:pt idx="2682">
                  <c:v>5394.449321318446</c:v>
                </c:pt>
                <c:pt idx="2683">
                  <c:v>5622.3856686247873</c:v>
                </c:pt>
                <c:pt idx="2684">
                  <c:v>5433.3628201715565</c:v>
                </c:pt>
                <c:pt idx="2685">
                  <c:v>5752.1721641875738</c:v>
                </c:pt>
                <c:pt idx="2686">
                  <c:v>5592.1170954233439</c:v>
                </c:pt>
                <c:pt idx="2687">
                  <c:v>4613.6736559120081</c:v>
                </c:pt>
                <c:pt idx="2688">
                  <c:v>4489.7454452809361</c:v>
                </c:pt>
                <c:pt idx="2689">
                  <c:v>3855.8309302675939</c:v>
                </c:pt>
                <c:pt idx="2690">
                  <c:v>3801.8477458152552</c:v>
                </c:pt>
                <c:pt idx="2691">
                  <c:v>3218.8181855547341</c:v>
                </c:pt>
                <c:pt idx="2692">
                  <c:v>3293.9905618695552</c:v>
                </c:pt>
                <c:pt idx="2693">
                  <c:v>3131.4433485025779</c:v>
                </c:pt>
                <c:pt idx="2694">
                  <c:v>3358.0001420535968</c:v>
                </c:pt>
                <c:pt idx="2695">
                  <c:v>3121.346329556171</c:v>
                </c:pt>
                <c:pt idx="2696">
                  <c:v>3881.1082683608929</c:v>
                </c:pt>
                <c:pt idx="2697">
                  <c:v>4032.2158091562051</c:v>
                </c:pt>
                <c:pt idx="2698">
                  <c:v>4578.1430507003106</c:v>
                </c:pt>
                <c:pt idx="2699">
                  <c:v>4712.7645907771403</c:v>
                </c:pt>
                <c:pt idx="2700">
                  <c:v>4970.3621383708969</c:v>
                </c:pt>
                <c:pt idx="2701">
                  <c:v>5384.8281790830997</c:v>
                </c:pt>
                <c:pt idx="2702">
                  <c:v>5317.1160760167149</c:v>
                </c:pt>
                <c:pt idx="2703">
                  <c:v>5379.0535674063722</c:v>
                </c:pt>
                <c:pt idx="2704">
                  <c:v>5358.7555657791454</c:v>
                </c:pt>
                <c:pt idx="2705">
                  <c:v>5750.1402238532028</c:v>
                </c:pt>
                <c:pt idx="2706">
                  <c:v>5053.7975338356046</c:v>
                </c:pt>
                <c:pt idx="2707">
                  <c:v>5525.0071074484686</c:v>
                </c:pt>
                <c:pt idx="2708">
                  <c:v>5591.4566511031344</c:v>
                </c:pt>
                <c:pt idx="2709">
                  <c:v>5527.8716732394614</c:v>
                </c:pt>
                <c:pt idx="2710">
                  <c:v>5366.8491056771254</c:v>
                </c:pt>
                <c:pt idx="2711">
                  <c:v>5429.6962166759304</c:v>
                </c:pt>
                <c:pt idx="2712">
                  <c:v>4626.0435671947171</c:v>
                </c:pt>
                <c:pt idx="2713">
                  <c:v>3559.5950031379462</c:v>
                </c:pt>
                <c:pt idx="2714">
                  <c:v>3589.962579070097</c:v>
                </c:pt>
                <c:pt idx="2715">
                  <c:v>3387.5693850592911</c:v>
                </c:pt>
                <c:pt idx="2716">
                  <c:v>3380.0700020124059</c:v>
                </c:pt>
                <c:pt idx="2717">
                  <c:v>2855.7849892057661</c:v>
                </c:pt>
                <c:pt idx="2718">
                  <c:v>3011.5391555017318</c:v>
                </c:pt>
                <c:pt idx="2719">
                  <c:v>2985.7893409320332</c:v>
                </c:pt>
                <c:pt idx="2720">
                  <c:v>3680.086869967814</c:v>
                </c:pt>
                <c:pt idx="2721">
                  <c:v>4183.8537115420286</c:v>
                </c:pt>
                <c:pt idx="2722">
                  <c:v>4504.3229832805082</c:v>
                </c:pt>
                <c:pt idx="2723">
                  <c:v>4925.8198408707231</c:v>
                </c:pt>
                <c:pt idx="2724">
                  <c:v>4864.9429943015302</c:v>
                </c:pt>
                <c:pt idx="2725">
                  <c:v>5060.2021647511538</c:v>
                </c:pt>
                <c:pt idx="2726">
                  <c:v>5337.3739188459394</c:v>
                </c:pt>
                <c:pt idx="2727">
                  <c:v>5224.1905612329401</c:v>
                </c:pt>
                <c:pt idx="2728">
                  <c:v>5261.1273335119058</c:v>
                </c:pt>
                <c:pt idx="2729">
                  <c:v>5012.8219165627397</c:v>
                </c:pt>
                <c:pt idx="2730">
                  <c:v>5799.2721965529317</c:v>
                </c:pt>
                <c:pt idx="2731">
                  <c:v>5698.9348019391127</c:v>
                </c:pt>
                <c:pt idx="2732">
                  <c:v>5277.1245180333854</c:v>
                </c:pt>
                <c:pt idx="2733">
                  <c:v>5275.8124324300534</c:v>
                </c:pt>
                <c:pt idx="2734">
                  <c:v>5376.5163012662342</c:v>
                </c:pt>
                <c:pt idx="2735">
                  <c:v>5197.9923985130335</c:v>
                </c:pt>
                <c:pt idx="2736">
                  <c:v>4406.9260264174382</c:v>
                </c:pt>
                <c:pt idx="2737">
                  <c:v>3758.0777309381319</c:v>
                </c:pt>
                <c:pt idx="2738">
                  <c:v>3513.6469514310952</c:v>
                </c:pt>
                <c:pt idx="2739">
                  <c:v>3443.7043088948249</c:v>
                </c:pt>
                <c:pt idx="2740">
                  <c:v>3308.909827252734</c:v>
                </c:pt>
                <c:pt idx="2741">
                  <c:v>3303.063924332741</c:v>
                </c:pt>
                <c:pt idx="2742">
                  <c:v>2868.581419661321</c:v>
                </c:pt>
                <c:pt idx="2743">
                  <c:v>3184.2634140615528</c:v>
                </c:pt>
                <c:pt idx="2744">
                  <c:v>3989.760502493833</c:v>
                </c:pt>
                <c:pt idx="2745">
                  <c:v>4311.7340884903724</c:v>
                </c:pt>
                <c:pt idx="2746">
                  <c:v>4384.3421690351652</c:v>
                </c:pt>
                <c:pt idx="2747">
                  <c:v>5036.369356588325</c:v>
                </c:pt>
                <c:pt idx="2748">
                  <c:v>4821.2160394397097</c:v>
                </c:pt>
                <c:pt idx="2749">
                  <c:v>5251.68503393427</c:v>
                </c:pt>
                <c:pt idx="2750">
                  <c:v>5153.5314911523783</c:v>
                </c:pt>
                <c:pt idx="2751">
                  <c:v>4905.9151078081086</c:v>
                </c:pt>
                <c:pt idx="2752">
                  <c:v>5425.8938079415266</c:v>
                </c:pt>
                <c:pt idx="2753">
                  <c:v>5342.6222126647399</c:v>
                </c:pt>
                <c:pt idx="2754">
                  <c:v>5426.1306206266654</c:v>
                </c:pt>
                <c:pt idx="2755">
                  <c:v>5429.8310021659654</c:v>
                </c:pt>
                <c:pt idx="2756">
                  <c:v>5419.8597775789804</c:v>
                </c:pt>
                <c:pt idx="2757">
                  <c:v>4954.0107886465876</c:v>
                </c:pt>
                <c:pt idx="2758">
                  <c:v>4955.7702705109414</c:v>
                </c:pt>
                <c:pt idx="2759">
                  <c:v>5153.3700507757512</c:v>
                </c:pt>
                <c:pt idx="2760">
                  <c:v>4444.3840632957954</c:v>
                </c:pt>
                <c:pt idx="2761">
                  <c:v>3753.3558532983002</c:v>
                </c:pt>
                <c:pt idx="2762">
                  <c:v>3470.4909382681731</c:v>
                </c:pt>
                <c:pt idx="2763">
                  <c:v>3222.2102127389212</c:v>
                </c:pt>
                <c:pt idx="2764">
                  <c:v>3122.427244647924</c:v>
                </c:pt>
                <c:pt idx="2765">
                  <c:v>3152.7263789619851</c:v>
                </c:pt>
                <c:pt idx="2766">
                  <c:v>2870.060114607013</c:v>
                </c:pt>
                <c:pt idx="2767">
                  <c:v>3369.0396484054509</c:v>
                </c:pt>
                <c:pt idx="2768">
                  <c:v>3631.4425725988222</c:v>
                </c:pt>
                <c:pt idx="2769">
                  <c:v>4106.6290125144014</c:v>
                </c:pt>
                <c:pt idx="2770">
                  <c:v>4250.9392898173955</c:v>
                </c:pt>
                <c:pt idx="2771">
                  <c:v>4998.4257865998334</c:v>
                </c:pt>
                <c:pt idx="2772">
                  <c:v>5328.6332077498846</c:v>
                </c:pt>
                <c:pt idx="2773">
                  <c:v>5282.2246042312954</c:v>
                </c:pt>
                <c:pt idx="2774">
                  <c:v>5379.0440043805684</c:v>
                </c:pt>
                <c:pt idx="2775">
                  <c:v>5239.1426206967981</c:v>
                </c:pt>
                <c:pt idx="2776">
                  <c:v>5254.4061601086114</c:v>
                </c:pt>
                <c:pt idx="2777">
                  <c:v>5134.3804414326614</c:v>
                </c:pt>
                <c:pt idx="2778">
                  <c:v>5253.5624154255784</c:v>
                </c:pt>
                <c:pt idx="2779">
                  <c:v>5567.2111272674902</c:v>
                </c:pt>
                <c:pt idx="2780">
                  <c:v>5469.5825441185134</c:v>
                </c:pt>
                <c:pt idx="2781">
                  <c:v>5488.5231540902132</c:v>
                </c:pt>
                <c:pt idx="2782">
                  <c:v>5278.3228334730702</c:v>
                </c:pt>
                <c:pt idx="2783">
                  <c:v>4987.3157422215836</c:v>
                </c:pt>
                <c:pt idx="2784">
                  <c:v>4130.8249526532954</c:v>
                </c:pt>
                <c:pt idx="2785">
                  <c:v>4046.7129657124178</c:v>
                </c:pt>
                <c:pt idx="2786">
                  <c:v>3333.8347766717338</c:v>
                </c:pt>
                <c:pt idx="2787">
                  <c:v>2994.7227526384122</c:v>
                </c:pt>
                <c:pt idx="2788">
                  <c:v>3495.5967315504272</c:v>
                </c:pt>
                <c:pt idx="2789">
                  <c:v>2999.2752448497681</c:v>
                </c:pt>
                <c:pt idx="2790">
                  <c:v>2951.2533899438699</c:v>
                </c:pt>
                <c:pt idx="2791">
                  <c:v>3208.8156748120241</c:v>
                </c:pt>
                <c:pt idx="2792">
                  <c:v>3791.6396384839582</c:v>
                </c:pt>
                <c:pt idx="2793">
                  <c:v>4146.3771473045326</c:v>
                </c:pt>
                <c:pt idx="2794">
                  <c:v>4696.5747296421277</c:v>
                </c:pt>
                <c:pt idx="2795">
                  <c:v>4798.2773675018798</c:v>
                </c:pt>
                <c:pt idx="2796">
                  <c:v>4932.9107233714803</c:v>
                </c:pt>
                <c:pt idx="2797">
                  <c:v>5153.4969883597823</c:v>
                </c:pt>
                <c:pt idx="2798">
                  <c:v>5347.9836407607672</c:v>
                </c:pt>
                <c:pt idx="2799">
                  <c:v>5149.7389420045174</c:v>
                </c:pt>
                <c:pt idx="2800">
                  <c:v>5142.9687991202154</c:v>
                </c:pt>
                <c:pt idx="2801">
                  <c:v>5262.74593110572</c:v>
                </c:pt>
                <c:pt idx="2802">
                  <c:v>5492.5811863890203</c:v>
                </c:pt>
                <c:pt idx="2803">
                  <c:v>5428.2345345237054</c:v>
                </c:pt>
                <c:pt idx="2804">
                  <c:v>5656.0780713056238</c:v>
                </c:pt>
                <c:pt idx="2805">
                  <c:v>5008.7898644644638</c:v>
                </c:pt>
                <c:pt idx="2806">
                  <c:v>5081.5948664395919</c:v>
                </c:pt>
                <c:pt idx="2807">
                  <c:v>5061.7765136303306</c:v>
                </c:pt>
                <c:pt idx="2808">
                  <c:v>4441.5282051525946</c:v>
                </c:pt>
                <c:pt idx="2809">
                  <c:v>3642.4415027945379</c:v>
                </c:pt>
                <c:pt idx="2810">
                  <c:v>3539.5054565682012</c:v>
                </c:pt>
                <c:pt idx="2811">
                  <c:v>2987.9382530465182</c:v>
                </c:pt>
                <c:pt idx="2812">
                  <c:v>2973.3531776806699</c:v>
                </c:pt>
                <c:pt idx="2813">
                  <c:v>2932.5937120103081</c:v>
                </c:pt>
                <c:pt idx="2814">
                  <c:v>3074.5064347631742</c:v>
                </c:pt>
                <c:pt idx="2815">
                  <c:v>3404.4798827817399</c:v>
                </c:pt>
                <c:pt idx="2816">
                  <c:v>3775.392948935706</c:v>
                </c:pt>
                <c:pt idx="2817">
                  <c:v>4012.477337057403</c:v>
                </c:pt>
                <c:pt idx="2818">
                  <c:v>4526.3985043385019</c:v>
                </c:pt>
                <c:pt idx="2819">
                  <c:v>4608.0525962981019</c:v>
                </c:pt>
                <c:pt idx="2820">
                  <c:v>4794.2708718014756</c:v>
                </c:pt>
                <c:pt idx="2821">
                  <c:v>4736.6476272835334</c:v>
                </c:pt>
                <c:pt idx="2822">
                  <c:v>5102.0566305877701</c:v>
                </c:pt>
                <c:pt idx="2823">
                  <c:v>5097.6394780850351</c:v>
                </c:pt>
                <c:pt idx="2824">
                  <c:v>5357.3134432989482</c:v>
                </c:pt>
                <c:pt idx="2825">
                  <c:v>5286.7508310497451</c:v>
                </c:pt>
                <c:pt idx="2826">
                  <c:v>5509.4762442694719</c:v>
                </c:pt>
                <c:pt idx="2827">
                  <c:v>5052.1840684067656</c:v>
                </c:pt>
                <c:pt idx="2828">
                  <c:v>5094.4338343705194</c:v>
                </c:pt>
                <c:pt idx="2829">
                  <c:v>5243.1910175969933</c:v>
                </c:pt>
                <c:pt idx="2830">
                  <c:v>5552.5164319892037</c:v>
                </c:pt>
                <c:pt idx="2831">
                  <c:v>4817.0005840464937</c:v>
                </c:pt>
                <c:pt idx="2832">
                  <c:v>4378.0928111901503</c:v>
                </c:pt>
                <c:pt idx="2833">
                  <c:v>3984.8536240637018</c:v>
                </c:pt>
                <c:pt idx="2834">
                  <c:v>3384.793099912974</c:v>
                </c:pt>
                <c:pt idx="2835">
                  <c:v>3029.904003246907</c:v>
                </c:pt>
                <c:pt idx="2836">
                  <c:v>3091.8858154269378</c:v>
                </c:pt>
                <c:pt idx="2837">
                  <c:v>2827.2916836064651</c:v>
                </c:pt>
                <c:pt idx="2838">
                  <c:v>2942.0665905122082</c:v>
                </c:pt>
                <c:pt idx="2839">
                  <c:v>3005.2342629025452</c:v>
                </c:pt>
                <c:pt idx="2840">
                  <c:v>3557.2228221868322</c:v>
                </c:pt>
                <c:pt idx="2841">
                  <c:v>4119.7843786678504</c:v>
                </c:pt>
                <c:pt idx="2842">
                  <c:v>4451.0738967380184</c:v>
                </c:pt>
                <c:pt idx="2843">
                  <c:v>4646.4742292170322</c:v>
                </c:pt>
                <c:pt idx="2844">
                  <c:v>4865.3687300594902</c:v>
                </c:pt>
                <c:pt idx="2845">
                  <c:v>5131.9817930559602</c:v>
                </c:pt>
                <c:pt idx="2846">
                  <c:v>5221.7893063922384</c:v>
                </c:pt>
                <c:pt idx="2847">
                  <c:v>5084.103493098477</c:v>
                </c:pt>
                <c:pt idx="2848">
                  <c:v>5234.6431492192514</c:v>
                </c:pt>
                <c:pt idx="2849">
                  <c:v>5267.1256562224144</c:v>
                </c:pt>
                <c:pt idx="2850">
                  <c:v>5362.9726322132747</c:v>
                </c:pt>
                <c:pt idx="2851">
                  <c:v>5171.3513986887838</c:v>
                </c:pt>
                <c:pt idx="2852">
                  <c:v>5615.8723749979754</c:v>
                </c:pt>
                <c:pt idx="2853">
                  <c:v>5287.0510298833296</c:v>
                </c:pt>
                <c:pt idx="2854">
                  <c:v>5566.21164111506</c:v>
                </c:pt>
                <c:pt idx="2855">
                  <c:v>4971.7251889914041</c:v>
                </c:pt>
                <c:pt idx="2856">
                  <c:v>4233.6841071917133</c:v>
                </c:pt>
                <c:pt idx="2857">
                  <c:v>3749.841534957297</c:v>
                </c:pt>
                <c:pt idx="2858">
                  <c:v>3089.5556127692312</c:v>
                </c:pt>
                <c:pt idx="2859">
                  <c:v>3134.5359402250242</c:v>
                </c:pt>
                <c:pt idx="2860">
                  <c:v>3011.1847931788361</c:v>
                </c:pt>
                <c:pt idx="2861">
                  <c:v>2785.0996253200551</c:v>
                </c:pt>
                <c:pt idx="2862">
                  <c:v>3060.9656949793912</c:v>
                </c:pt>
                <c:pt idx="2863">
                  <c:v>3283.386092939686</c:v>
                </c:pt>
                <c:pt idx="2864">
                  <c:v>3361.8851288275469</c:v>
                </c:pt>
                <c:pt idx="2865">
                  <c:v>3950.0161563800539</c:v>
                </c:pt>
                <c:pt idx="2866">
                  <c:v>4571.3038355610252</c:v>
                </c:pt>
                <c:pt idx="2867">
                  <c:v>4762.5844683350824</c:v>
                </c:pt>
                <c:pt idx="2868">
                  <c:v>4680.2136728544838</c:v>
                </c:pt>
                <c:pt idx="2869">
                  <c:v>4955.2583997632928</c:v>
                </c:pt>
                <c:pt idx="2870">
                  <c:v>4827.1365848031683</c:v>
                </c:pt>
                <c:pt idx="2871">
                  <c:v>5031.9918921780209</c:v>
                </c:pt>
                <c:pt idx="2872">
                  <c:v>5068.7555966157279</c:v>
                </c:pt>
                <c:pt idx="2873">
                  <c:v>5415.9944985537404</c:v>
                </c:pt>
                <c:pt idx="2874">
                  <c:v>5479.0642333074702</c:v>
                </c:pt>
                <c:pt idx="2875">
                  <c:v>5187.696745314297</c:v>
                </c:pt>
                <c:pt idx="2876">
                  <c:v>5361.9194923873929</c:v>
                </c:pt>
                <c:pt idx="2877">
                  <c:v>5282.0833963634004</c:v>
                </c:pt>
                <c:pt idx="2878">
                  <c:v>4934.4119868499038</c:v>
                </c:pt>
                <c:pt idx="2879">
                  <c:v>4934.2087030154171</c:v>
                </c:pt>
                <c:pt idx="2880">
                  <c:v>4467.1027776027622</c:v>
                </c:pt>
                <c:pt idx="2881">
                  <c:v>3348.5975701220541</c:v>
                </c:pt>
                <c:pt idx="2882">
                  <c:v>3529.9192634003298</c:v>
                </c:pt>
                <c:pt idx="2883">
                  <c:v>3340.4714666932041</c:v>
                </c:pt>
                <c:pt idx="2884">
                  <c:v>3085.4489562057138</c:v>
                </c:pt>
                <c:pt idx="2885">
                  <c:v>2903.182028832412</c:v>
                </c:pt>
                <c:pt idx="2886">
                  <c:v>2764.9425893418152</c:v>
                </c:pt>
                <c:pt idx="2887">
                  <c:v>3102.2241563930661</c:v>
                </c:pt>
                <c:pt idx="2888">
                  <c:v>3522.289337783538</c:v>
                </c:pt>
                <c:pt idx="2889">
                  <c:v>4120.4281918680144</c:v>
                </c:pt>
                <c:pt idx="2890">
                  <c:v>4875.8479732230026</c:v>
                </c:pt>
                <c:pt idx="2891">
                  <c:v>4300.88097455755</c:v>
                </c:pt>
                <c:pt idx="2892">
                  <c:v>4995.4179360472644</c:v>
                </c:pt>
                <c:pt idx="2893">
                  <c:v>5094.9931228032619</c:v>
                </c:pt>
                <c:pt idx="2894">
                  <c:v>4804.6677079881674</c:v>
                </c:pt>
                <c:pt idx="2895">
                  <c:v>4992.0295659297044</c:v>
                </c:pt>
                <c:pt idx="2896">
                  <c:v>5074.6090368012829</c:v>
                </c:pt>
                <c:pt idx="2897">
                  <c:v>5297.5573938332382</c:v>
                </c:pt>
                <c:pt idx="2898">
                  <c:v>5333.1647622556056</c:v>
                </c:pt>
                <c:pt idx="2899">
                  <c:v>4823.136166923151</c:v>
                </c:pt>
                <c:pt idx="2900">
                  <c:v>5221.5823366472714</c:v>
                </c:pt>
                <c:pt idx="2901">
                  <c:v>5520.2060913375308</c:v>
                </c:pt>
                <c:pt idx="2902">
                  <c:v>5056.1100943463234</c:v>
                </c:pt>
                <c:pt idx="2903">
                  <c:v>4442.3991239391144</c:v>
                </c:pt>
                <c:pt idx="2904">
                  <c:v>4310.887336447523</c:v>
                </c:pt>
                <c:pt idx="2905">
                  <c:v>3673.2909001312751</c:v>
                </c:pt>
                <c:pt idx="2906">
                  <c:v>3032.754098469693</c:v>
                </c:pt>
                <c:pt idx="2907">
                  <c:v>3088.052345429704</c:v>
                </c:pt>
                <c:pt idx="2908">
                  <c:v>2949.5502769911859</c:v>
                </c:pt>
                <c:pt idx="2909">
                  <c:v>2643.6023145662198</c:v>
                </c:pt>
                <c:pt idx="2910">
                  <c:v>3095.2663986236348</c:v>
                </c:pt>
                <c:pt idx="2911">
                  <c:v>3040.8103479928218</c:v>
                </c:pt>
                <c:pt idx="2912">
                  <c:v>3628.4679420930111</c:v>
                </c:pt>
                <c:pt idx="2913">
                  <c:v>4121.9165766381539</c:v>
                </c:pt>
                <c:pt idx="2914">
                  <c:v>4069.9549858207401</c:v>
                </c:pt>
                <c:pt idx="2915">
                  <c:v>4389.4062543404634</c:v>
                </c:pt>
                <c:pt idx="2916">
                  <c:v>4619.7776010405287</c:v>
                </c:pt>
                <c:pt idx="2917">
                  <c:v>4854.9237665117644</c:v>
                </c:pt>
                <c:pt idx="2918">
                  <c:v>5124.0884361484896</c:v>
                </c:pt>
                <c:pt idx="2919">
                  <c:v>4932.3073424384374</c:v>
                </c:pt>
                <c:pt idx="2920">
                  <c:v>5063.39454766169</c:v>
                </c:pt>
                <c:pt idx="2921">
                  <c:v>4981.3086511813244</c:v>
                </c:pt>
                <c:pt idx="2922">
                  <c:v>5050.7118553347427</c:v>
                </c:pt>
                <c:pt idx="2923">
                  <c:v>5220.8032583652484</c:v>
                </c:pt>
                <c:pt idx="2924">
                  <c:v>5109.8735628757004</c:v>
                </c:pt>
                <c:pt idx="2925">
                  <c:v>5280.9098587026456</c:v>
                </c:pt>
                <c:pt idx="2926">
                  <c:v>5235.6579714543159</c:v>
                </c:pt>
                <c:pt idx="2927">
                  <c:v>4724.1012509634429</c:v>
                </c:pt>
                <c:pt idx="2928">
                  <c:v>4155.4909632336603</c:v>
                </c:pt>
                <c:pt idx="2929">
                  <c:v>3370.5502907976588</c:v>
                </c:pt>
                <c:pt idx="2930">
                  <c:v>3586.8273986272602</c:v>
                </c:pt>
                <c:pt idx="2931">
                  <c:v>3200.3880935860402</c:v>
                </c:pt>
                <c:pt idx="2932">
                  <c:v>2851.6804633915472</c:v>
                </c:pt>
                <c:pt idx="2933">
                  <c:v>2813.1073628341401</c:v>
                </c:pt>
                <c:pt idx="2934">
                  <c:v>2823.3854173280761</c:v>
                </c:pt>
                <c:pt idx="2935">
                  <c:v>3257.7758266784622</c:v>
                </c:pt>
                <c:pt idx="2936">
                  <c:v>3543.9550513662598</c:v>
                </c:pt>
                <c:pt idx="2937">
                  <c:v>4039.3315947014198</c:v>
                </c:pt>
                <c:pt idx="2938">
                  <c:v>4344.4032286260936</c:v>
                </c:pt>
                <c:pt idx="2939">
                  <c:v>4715.8066133067341</c:v>
                </c:pt>
                <c:pt idx="2940">
                  <c:v>4671.7191587724028</c:v>
                </c:pt>
                <c:pt idx="2941">
                  <c:v>4853.0672928778959</c:v>
                </c:pt>
                <c:pt idx="2942">
                  <c:v>4946.837736063505</c:v>
                </c:pt>
                <c:pt idx="2943">
                  <c:v>5053.3398848217112</c:v>
                </c:pt>
                <c:pt idx="2944">
                  <c:v>5015.4839607980484</c:v>
                </c:pt>
                <c:pt idx="2945">
                  <c:v>4786.420269480137</c:v>
                </c:pt>
                <c:pt idx="2946">
                  <c:v>5279.6731958504297</c:v>
                </c:pt>
                <c:pt idx="2947">
                  <c:v>5021.9760425005816</c:v>
                </c:pt>
                <c:pt idx="2948">
                  <c:v>5045.9519490438652</c:v>
                </c:pt>
                <c:pt idx="2949">
                  <c:v>4974.6587665481384</c:v>
                </c:pt>
                <c:pt idx="2950">
                  <c:v>5165.7891776287097</c:v>
                </c:pt>
                <c:pt idx="2951">
                  <c:v>4740.0527761489939</c:v>
                </c:pt>
              </c:numCache>
            </c:numRef>
          </c:yVal>
          <c:smooth val="1"/>
        </c:ser>
        <c:ser>
          <c:idx val="1"/>
          <c:order val="1"/>
          <c:tx>
            <c:strRef>
              <c:f>Results!$AX$1</c:f>
              <c:strCache>
                <c:ptCount val="1"/>
                <c:pt idx="0">
                  <c:v>Treatment</c:v>
                </c:pt>
              </c:strCache>
            </c:strRef>
          </c:tx>
          <c:spPr>
            <a:ln>
              <a:solidFill>
                <a:srgbClr val="85B043"/>
              </a:solidFill>
            </a:ln>
          </c:spPr>
          <c:marker>
            <c:symbol val="none"/>
          </c:marker>
          <c:xVal>
            <c:strRef>
              <c:f>Results!$AP$2:$AP$8785</c:f>
              <c:strCache>
                <c:ptCount val="5856"/>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strCache>
            </c:strRef>
          </c:xVal>
          <c:yVal>
            <c:numRef>
              <c:f>'TechConfig Model Simulator with Output.xls'!NewDataP</c:f>
              <c:numCache>
                <c:formatCode>General</c:formatCode>
                <c:ptCount val="2952"/>
                <c:pt idx="0">
                  <c:v>3699.561301139825</c:v>
                </c:pt>
                <c:pt idx="1">
                  <c:v>3168.811809648862</c:v>
                </c:pt>
                <c:pt idx="2">
                  <c:v>2946.4043818142072</c:v>
                </c:pt>
                <c:pt idx="3">
                  <c:v>2364.2094070236981</c:v>
                </c:pt>
                <c:pt idx="4">
                  <c:v>2398.6208947792402</c:v>
                </c:pt>
                <c:pt idx="5">
                  <c:v>2408.3709544264411</c:v>
                </c:pt>
                <c:pt idx="6">
                  <c:v>2772.9088373386799</c:v>
                </c:pt>
                <c:pt idx="7">
                  <c:v>2674.93753456273</c:v>
                </c:pt>
                <c:pt idx="8">
                  <c:v>3326.1711756851778</c:v>
                </c:pt>
                <c:pt idx="9">
                  <c:v>3557.5002242382029</c:v>
                </c:pt>
                <c:pt idx="10">
                  <c:v>4089.5560715797919</c:v>
                </c:pt>
                <c:pt idx="11">
                  <c:v>4149.9556616207719</c:v>
                </c:pt>
                <c:pt idx="12">
                  <c:v>3924.6830016578151</c:v>
                </c:pt>
                <c:pt idx="13">
                  <c:v>4118.8696818429244</c:v>
                </c:pt>
                <c:pt idx="14">
                  <c:v>3969.998978633042</c:v>
                </c:pt>
                <c:pt idx="15">
                  <c:v>3873.6988298569322</c:v>
                </c:pt>
                <c:pt idx="16">
                  <c:v>3880.8669691411901</c:v>
                </c:pt>
                <c:pt idx="17">
                  <c:v>4130.3660848777299</c:v>
                </c:pt>
                <c:pt idx="18">
                  <c:v>4293.3943721221194</c:v>
                </c:pt>
                <c:pt idx="19">
                  <c:v>4117.6351195805501</c:v>
                </c:pt>
                <c:pt idx="20">
                  <c:v>4404.0346333386015</c:v>
                </c:pt>
                <c:pt idx="21">
                  <c:v>4078.1939644795898</c:v>
                </c:pt>
                <c:pt idx="22">
                  <c:v>4358.1685544217826</c:v>
                </c:pt>
                <c:pt idx="23">
                  <c:v>3936.2817022234058</c:v>
                </c:pt>
                <c:pt idx="24">
                  <c:v>3453.247872639969</c:v>
                </c:pt>
                <c:pt idx="25">
                  <c:v>2928.8854847617072</c:v>
                </c:pt>
                <c:pt idx="26">
                  <c:v>2705.67660557217</c:v>
                </c:pt>
                <c:pt idx="27">
                  <c:v>2469.7833323478312</c:v>
                </c:pt>
                <c:pt idx="28">
                  <c:v>2685.9052280801402</c:v>
                </c:pt>
                <c:pt idx="29">
                  <c:v>2437.22140276969</c:v>
                </c:pt>
                <c:pt idx="30">
                  <c:v>2345.52980977881</c:v>
                </c:pt>
                <c:pt idx="31">
                  <c:v>2830.5339331294972</c:v>
                </c:pt>
                <c:pt idx="32">
                  <c:v>3177.7398173164911</c:v>
                </c:pt>
                <c:pt idx="33">
                  <c:v>3731.299457903277</c:v>
                </c:pt>
                <c:pt idx="34">
                  <c:v>3877.8697945245158</c:v>
                </c:pt>
                <c:pt idx="35">
                  <c:v>3949.837166867504</c:v>
                </c:pt>
                <c:pt idx="36">
                  <c:v>4002.0977415809712</c:v>
                </c:pt>
                <c:pt idx="37">
                  <c:v>4366.7062232583021</c:v>
                </c:pt>
                <c:pt idx="38">
                  <c:v>4142.2777406252108</c:v>
                </c:pt>
                <c:pt idx="39">
                  <c:v>4076.8691331951568</c:v>
                </c:pt>
                <c:pt idx="40">
                  <c:v>4247.3857169621306</c:v>
                </c:pt>
                <c:pt idx="41">
                  <c:v>4348.1573908948112</c:v>
                </c:pt>
                <c:pt idx="42">
                  <c:v>4021.0223536993872</c:v>
                </c:pt>
                <c:pt idx="43">
                  <c:v>4127.1839258876844</c:v>
                </c:pt>
                <c:pt idx="44">
                  <c:v>4310.4664098590738</c:v>
                </c:pt>
                <c:pt idx="45">
                  <c:v>4137.2643220535301</c:v>
                </c:pt>
                <c:pt idx="46">
                  <c:v>4434.6564684843597</c:v>
                </c:pt>
                <c:pt idx="47">
                  <c:v>4033.9671942873561</c:v>
                </c:pt>
                <c:pt idx="48">
                  <c:v>3808.8608148558719</c:v>
                </c:pt>
                <c:pt idx="49">
                  <c:v>2931.9656913983272</c:v>
                </c:pt>
                <c:pt idx="50">
                  <c:v>2709.5813637367919</c:v>
                </c:pt>
                <c:pt idx="51">
                  <c:v>2793.8292760765121</c:v>
                </c:pt>
                <c:pt idx="52">
                  <c:v>2428.2319954872451</c:v>
                </c:pt>
                <c:pt idx="53">
                  <c:v>2321.5035424672951</c:v>
                </c:pt>
                <c:pt idx="54">
                  <c:v>2601.1732237117062</c:v>
                </c:pt>
                <c:pt idx="55">
                  <c:v>3045.5590739750428</c:v>
                </c:pt>
                <c:pt idx="56">
                  <c:v>3284.951934011227</c:v>
                </c:pt>
                <c:pt idx="57">
                  <c:v>3636.0476311046159</c:v>
                </c:pt>
                <c:pt idx="58">
                  <c:v>3946.6815046150559</c:v>
                </c:pt>
                <c:pt idx="59">
                  <c:v>3951.8657305226652</c:v>
                </c:pt>
                <c:pt idx="60">
                  <c:v>4018.282228771674</c:v>
                </c:pt>
                <c:pt idx="61">
                  <c:v>4260.4333265920304</c:v>
                </c:pt>
                <c:pt idx="62">
                  <c:v>4174.8940550914822</c:v>
                </c:pt>
                <c:pt idx="63">
                  <c:v>3991.4954937258121</c:v>
                </c:pt>
                <c:pt idx="64">
                  <c:v>3978.5626716321531</c:v>
                </c:pt>
                <c:pt idx="65">
                  <c:v>4243.0630940738001</c:v>
                </c:pt>
                <c:pt idx="66">
                  <c:v>3956.2032152591441</c:v>
                </c:pt>
                <c:pt idx="67">
                  <c:v>4180.2318387466275</c:v>
                </c:pt>
                <c:pt idx="68">
                  <c:v>4409.6901158269884</c:v>
                </c:pt>
                <c:pt idx="69">
                  <c:v>4336.5870214313254</c:v>
                </c:pt>
                <c:pt idx="70">
                  <c:v>4334.290455852336</c:v>
                </c:pt>
                <c:pt idx="71">
                  <c:v>4195.0753755403784</c:v>
                </c:pt>
                <c:pt idx="72">
                  <c:v>3502.6591432516898</c:v>
                </c:pt>
                <c:pt idx="73">
                  <c:v>2821.6871191133</c:v>
                </c:pt>
                <c:pt idx="74">
                  <c:v>2805.3293416201759</c:v>
                </c:pt>
                <c:pt idx="75">
                  <c:v>2807.5623934689352</c:v>
                </c:pt>
                <c:pt idx="76">
                  <c:v>2646.923647841445</c:v>
                </c:pt>
                <c:pt idx="77">
                  <c:v>2421.2035199685952</c:v>
                </c:pt>
                <c:pt idx="78">
                  <c:v>2567.371692685248</c:v>
                </c:pt>
                <c:pt idx="79">
                  <c:v>2969.2145944674721</c:v>
                </c:pt>
                <c:pt idx="80">
                  <c:v>3384.3616114210859</c:v>
                </c:pt>
                <c:pt idx="81">
                  <c:v>3500.7575063912168</c:v>
                </c:pt>
                <c:pt idx="82">
                  <c:v>3861.2115263997512</c:v>
                </c:pt>
                <c:pt idx="83">
                  <c:v>4118.0573091393844</c:v>
                </c:pt>
                <c:pt idx="84">
                  <c:v>3960.028333203802</c:v>
                </c:pt>
                <c:pt idx="85">
                  <c:v>4004.097404994322</c:v>
                </c:pt>
                <c:pt idx="86">
                  <c:v>4320.722108128055</c:v>
                </c:pt>
                <c:pt idx="87">
                  <c:v>3974.6252010949652</c:v>
                </c:pt>
                <c:pt idx="88">
                  <c:v>3993.1852353611062</c:v>
                </c:pt>
                <c:pt idx="89">
                  <c:v>4202.2660025404184</c:v>
                </c:pt>
                <c:pt idx="90">
                  <c:v>4275.0414974594714</c:v>
                </c:pt>
                <c:pt idx="91">
                  <c:v>4223.9628219482083</c:v>
                </c:pt>
                <c:pt idx="92">
                  <c:v>4368.8777434264975</c:v>
                </c:pt>
                <c:pt idx="93">
                  <c:v>4536.4785673585166</c:v>
                </c:pt>
                <c:pt idx="94">
                  <c:v>4273.2062821645304</c:v>
                </c:pt>
                <c:pt idx="95">
                  <c:v>4018.5725800642799</c:v>
                </c:pt>
                <c:pt idx="96">
                  <c:v>3559.9254186360422</c:v>
                </c:pt>
                <c:pt idx="97">
                  <c:v>3104.5535367928369</c:v>
                </c:pt>
                <c:pt idx="98">
                  <c:v>2920.1841712284031</c:v>
                </c:pt>
                <c:pt idx="99">
                  <c:v>2734.9852310139299</c:v>
                </c:pt>
                <c:pt idx="100">
                  <c:v>2370.0337956850881</c:v>
                </c:pt>
                <c:pt idx="101">
                  <c:v>2353.7292589875101</c:v>
                </c:pt>
                <c:pt idx="102">
                  <c:v>2342.8499354449909</c:v>
                </c:pt>
                <c:pt idx="103">
                  <c:v>2967.232486242453</c:v>
                </c:pt>
                <c:pt idx="104">
                  <c:v>3584.069144162409</c:v>
                </c:pt>
                <c:pt idx="105">
                  <c:v>3888.863004487851</c:v>
                </c:pt>
                <c:pt idx="106">
                  <c:v>3832.693302942213</c:v>
                </c:pt>
                <c:pt idx="107">
                  <c:v>4008.8392807684568</c:v>
                </c:pt>
                <c:pt idx="108">
                  <c:v>4273.8303872444303</c:v>
                </c:pt>
                <c:pt idx="109">
                  <c:v>4362.6787285098217</c:v>
                </c:pt>
                <c:pt idx="110">
                  <c:v>4191.3996974033143</c:v>
                </c:pt>
                <c:pt idx="111">
                  <c:v>3951.7360098530821</c:v>
                </c:pt>
                <c:pt idx="112">
                  <c:v>3841.890002689418</c:v>
                </c:pt>
                <c:pt idx="113">
                  <c:v>4330.1086565836449</c:v>
                </c:pt>
                <c:pt idx="114">
                  <c:v>4324.7206621898158</c:v>
                </c:pt>
                <c:pt idx="115">
                  <c:v>4431.5533024346396</c:v>
                </c:pt>
                <c:pt idx="116">
                  <c:v>4392.9873858277751</c:v>
                </c:pt>
                <c:pt idx="117">
                  <c:v>4391.9795608053073</c:v>
                </c:pt>
                <c:pt idx="118">
                  <c:v>4446.8830188495785</c:v>
                </c:pt>
                <c:pt idx="119">
                  <c:v>4241.2833116525771</c:v>
                </c:pt>
                <c:pt idx="120">
                  <c:v>3748.721216041828</c:v>
                </c:pt>
                <c:pt idx="121">
                  <c:v>2862.2633241639778</c:v>
                </c:pt>
                <c:pt idx="122">
                  <c:v>2885.208751203138</c:v>
                </c:pt>
                <c:pt idx="123">
                  <c:v>2681.9663431472118</c:v>
                </c:pt>
                <c:pt idx="124">
                  <c:v>2540.6715296471912</c:v>
                </c:pt>
                <c:pt idx="125">
                  <c:v>2380.6548175350272</c:v>
                </c:pt>
                <c:pt idx="126">
                  <c:v>2406.9266001567121</c:v>
                </c:pt>
                <c:pt idx="127">
                  <c:v>2752.9654112794879</c:v>
                </c:pt>
                <c:pt idx="128">
                  <c:v>3224.4623807320681</c:v>
                </c:pt>
                <c:pt idx="129">
                  <c:v>3566.6766536493501</c:v>
                </c:pt>
                <c:pt idx="130">
                  <c:v>4173.9741306379983</c:v>
                </c:pt>
                <c:pt idx="131">
                  <c:v>4120.4870977062601</c:v>
                </c:pt>
                <c:pt idx="132">
                  <c:v>4024.2042835581851</c:v>
                </c:pt>
                <c:pt idx="133">
                  <c:v>4061.0864062247952</c:v>
                </c:pt>
                <c:pt idx="134">
                  <c:v>3976.1107760243622</c:v>
                </c:pt>
                <c:pt idx="135">
                  <c:v>3935.0975978834031</c:v>
                </c:pt>
                <c:pt idx="136">
                  <c:v>4065.6962691983708</c:v>
                </c:pt>
                <c:pt idx="137">
                  <c:v>4109.1818560189804</c:v>
                </c:pt>
                <c:pt idx="138">
                  <c:v>4200.2396225388629</c:v>
                </c:pt>
                <c:pt idx="139">
                  <c:v>4348.4860733542046</c:v>
                </c:pt>
                <c:pt idx="140">
                  <c:v>4164.2054306979344</c:v>
                </c:pt>
                <c:pt idx="141">
                  <c:v>4347.7896439697934</c:v>
                </c:pt>
                <c:pt idx="142">
                  <c:v>4629.4368954677448</c:v>
                </c:pt>
                <c:pt idx="143">
                  <c:v>3891.185269597408</c:v>
                </c:pt>
                <c:pt idx="144">
                  <c:v>3726.948596152326</c:v>
                </c:pt>
                <c:pt idx="145">
                  <c:v>3045.709234282926</c:v>
                </c:pt>
                <c:pt idx="146">
                  <c:v>2943.6476095596208</c:v>
                </c:pt>
                <c:pt idx="147">
                  <c:v>2670.495340567898</c:v>
                </c:pt>
                <c:pt idx="148">
                  <c:v>2517.3634369926008</c:v>
                </c:pt>
                <c:pt idx="149">
                  <c:v>2489.7678165050529</c:v>
                </c:pt>
                <c:pt idx="150">
                  <c:v>2639.8465438279381</c:v>
                </c:pt>
                <c:pt idx="151">
                  <c:v>2998.633642069904</c:v>
                </c:pt>
                <c:pt idx="152">
                  <c:v>3327.873900059707</c:v>
                </c:pt>
                <c:pt idx="153">
                  <c:v>3865.2354026625771</c:v>
                </c:pt>
                <c:pt idx="154">
                  <c:v>3886.1579459231111</c:v>
                </c:pt>
                <c:pt idx="155">
                  <c:v>4291.8697206914057</c:v>
                </c:pt>
                <c:pt idx="156">
                  <c:v>3997.7481803103778</c:v>
                </c:pt>
                <c:pt idx="157">
                  <c:v>4239.8571054769554</c:v>
                </c:pt>
                <c:pt idx="158">
                  <c:v>4209.1980161012734</c:v>
                </c:pt>
                <c:pt idx="159">
                  <c:v>4251.9300286527514</c:v>
                </c:pt>
                <c:pt idx="160">
                  <c:v>4172.6189135931154</c:v>
                </c:pt>
                <c:pt idx="161">
                  <c:v>4102.0804377104496</c:v>
                </c:pt>
                <c:pt idx="162">
                  <c:v>4460.9111593808484</c:v>
                </c:pt>
                <c:pt idx="163">
                  <c:v>4465.6118396119055</c:v>
                </c:pt>
                <c:pt idx="164">
                  <c:v>4397.422709493314</c:v>
                </c:pt>
                <c:pt idx="165">
                  <c:v>4079.7685036091789</c:v>
                </c:pt>
                <c:pt idx="166">
                  <c:v>4563.0983989706056</c:v>
                </c:pt>
                <c:pt idx="167">
                  <c:v>3956.5641828528378</c:v>
                </c:pt>
                <c:pt idx="168">
                  <c:v>3630.8408347656191</c:v>
                </c:pt>
                <c:pt idx="169">
                  <c:v>3141.6343209115812</c:v>
                </c:pt>
                <c:pt idx="170">
                  <c:v>2654.320016580124</c:v>
                </c:pt>
                <c:pt idx="171">
                  <c:v>2719.9513442238872</c:v>
                </c:pt>
                <c:pt idx="172">
                  <c:v>2485.2765079976398</c:v>
                </c:pt>
                <c:pt idx="173">
                  <c:v>2673.6310672150021</c:v>
                </c:pt>
                <c:pt idx="174">
                  <c:v>2622.067672250635</c:v>
                </c:pt>
                <c:pt idx="175">
                  <c:v>2901.5205664546352</c:v>
                </c:pt>
                <c:pt idx="176">
                  <c:v>3293.0429282716759</c:v>
                </c:pt>
                <c:pt idx="177">
                  <c:v>3710.9612404819168</c:v>
                </c:pt>
                <c:pt idx="178">
                  <c:v>4104.3743956537</c:v>
                </c:pt>
                <c:pt idx="179">
                  <c:v>3868.2847044632699</c:v>
                </c:pt>
                <c:pt idx="180">
                  <c:v>4132.8214787441648</c:v>
                </c:pt>
                <c:pt idx="181">
                  <c:v>4317.2647791333384</c:v>
                </c:pt>
                <c:pt idx="182">
                  <c:v>4167.7924239277854</c:v>
                </c:pt>
                <c:pt idx="183">
                  <c:v>4209.6025659219649</c:v>
                </c:pt>
                <c:pt idx="184">
                  <c:v>3951.85399936882</c:v>
                </c:pt>
                <c:pt idx="185">
                  <c:v>4236.0024054032301</c:v>
                </c:pt>
                <c:pt idx="186">
                  <c:v>4047.029321481506</c:v>
                </c:pt>
                <c:pt idx="187">
                  <c:v>4436.9977383421101</c:v>
                </c:pt>
                <c:pt idx="188">
                  <c:v>4333.8871350161626</c:v>
                </c:pt>
                <c:pt idx="189">
                  <c:v>4441.3108397701244</c:v>
                </c:pt>
                <c:pt idx="190">
                  <c:v>4332.2445973956801</c:v>
                </c:pt>
                <c:pt idx="191">
                  <c:v>4094.771693720254</c:v>
                </c:pt>
                <c:pt idx="192">
                  <c:v>3731.7568724876392</c:v>
                </c:pt>
                <c:pt idx="193">
                  <c:v>3053.416840426009</c:v>
                </c:pt>
                <c:pt idx="194">
                  <c:v>2641.327346966556</c:v>
                </c:pt>
                <c:pt idx="195">
                  <c:v>2455.8641008381119</c:v>
                </c:pt>
                <c:pt idx="196">
                  <c:v>2742.3548254006091</c:v>
                </c:pt>
                <c:pt idx="197">
                  <c:v>2425.6153380402229</c:v>
                </c:pt>
                <c:pt idx="198">
                  <c:v>2786.518608132073</c:v>
                </c:pt>
                <c:pt idx="199">
                  <c:v>2811.3285653339271</c:v>
                </c:pt>
                <c:pt idx="200">
                  <c:v>3420.3645462232962</c:v>
                </c:pt>
                <c:pt idx="201">
                  <c:v>3656.1516419509571</c:v>
                </c:pt>
                <c:pt idx="202">
                  <c:v>3814.4764028870909</c:v>
                </c:pt>
                <c:pt idx="203">
                  <c:v>4140.216568638265</c:v>
                </c:pt>
                <c:pt idx="204">
                  <c:v>4003.2602764774369</c:v>
                </c:pt>
                <c:pt idx="205">
                  <c:v>4455.1839473907876</c:v>
                </c:pt>
                <c:pt idx="206">
                  <c:v>4093.1480160883461</c:v>
                </c:pt>
                <c:pt idx="207">
                  <c:v>4332.6991766899218</c:v>
                </c:pt>
                <c:pt idx="208">
                  <c:v>4077.9498317770622</c:v>
                </c:pt>
                <c:pt idx="209">
                  <c:v>4267.3713028476805</c:v>
                </c:pt>
                <c:pt idx="210">
                  <c:v>4343.2964991047002</c:v>
                </c:pt>
                <c:pt idx="211">
                  <c:v>4415.504402737708</c:v>
                </c:pt>
                <c:pt idx="212">
                  <c:v>4427.8373404181384</c:v>
                </c:pt>
                <c:pt idx="213">
                  <c:v>4223.2105351180226</c:v>
                </c:pt>
                <c:pt idx="214">
                  <c:v>4351.8311570333881</c:v>
                </c:pt>
                <c:pt idx="215">
                  <c:v>4033.5620775190309</c:v>
                </c:pt>
                <c:pt idx="216">
                  <c:v>3512.8417722128511</c:v>
                </c:pt>
                <c:pt idx="217">
                  <c:v>3212.3196679444682</c:v>
                </c:pt>
                <c:pt idx="218">
                  <c:v>2673.8196839674761</c:v>
                </c:pt>
                <c:pt idx="219">
                  <c:v>2401.9617130365859</c:v>
                </c:pt>
                <c:pt idx="220">
                  <c:v>2588.0449877380552</c:v>
                </c:pt>
                <c:pt idx="221">
                  <c:v>2756.8072577500702</c:v>
                </c:pt>
                <c:pt idx="222">
                  <c:v>2548.3160344601752</c:v>
                </c:pt>
                <c:pt idx="223">
                  <c:v>2842.123024816935</c:v>
                </c:pt>
                <c:pt idx="224">
                  <c:v>3458.21177416098</c:v>
                </c:pt>
                <c:pt idx="225">
                  <c:v>3514.2464103360849</c:v>
                </c:pt>
                <c:pt idx="226">
                  <c:v>4093.024516319022</c:v>
                </c:pt>
                <c:pt idx="227">
                  <c:v>4298.8572547129834</c:v>
                </c:pt>
                <c:pt idx="228">
                  <c:v>4162.2850981650708</c:v>
                </c:pt>
                <c:pt idx="229">
                  <c:v>4355.5743684078952</c:v>
                </c:pt>
                <c:pt idx="230">
                  <c:v>4377.0137234030644</c:v>
                </c:pt>
                <c:pt idx="231">
                  <c:v>4101.7435707701025</c:v>
                </c:pt>
                <c:pt idx="232">
                  <c:v>4090.5988564101372</c:v>
                </c:pt>
                <c:pt idx="233">
                  <c:v>4025.9555530853381</c:v>
                </c:pt>
                <c:pt idx="234">
                  <c:v>4359.1818516557751</c:v>
                </c:pt>
                <c:pt idx="235">
                  <c:v>4279.8500884880814</c:v>
                </c:pt>
                <c:pt idx="236">
                  <c:v>4164.1875757006201</c:v>
                </c:pt>
                <c:pt idx="237">
                  <c:v>4255.1716610382946</c:v>
                </c:pt>
                <c:pt idx="238">
                  <c:v>4285.6300822141766</c:v>
                </c:pt>
                <c:pt idx="239">
                  <c:v>4218.4511414928847</c:v>
                </c:pt>
                <c:pt idx="240">
                  <c:v>3606.413208076438</c:v>
                </c:pt>
                <c:pt idx="241">
                  <c:v>3182.4286623951639</c:v>
                </c:pt>
                <c:pt idx="242">
                  <c:v>2814.3730927962879</c:v>
                </c:pt>
                <c:pt idx="243">
                  <c:v>2614.873645743312</c:v>
                </c:pt>
                <c:pt idx="244">
                  <c:v>2305.7133612345979</c:v>
                </c:pt>
                <c:pt idx="245">
                  <c:v>2326.4565872779772</c:v>
                </c:pt>
                <c:pt idx="246">
                  <c:v>2766.1193114636221</c:v>
                </c:pt>
                <c:pt idx="247">
                  <c:v>2708.3356342075458</c:v>
                </c:pt>
                <c:pt idx="248">
                  <c:v>3335.5399592603658</c:v>
                </c:pt>
                <c:pt idx="249">
                  <c:v>3661.124898127026</c:v>
                </c:pt>
                <c:pt idx="250">
                  <c:v>3796.0669099080001</c:v>
                </c:pt>
                <c:pt idx="251">
                  <c:v>3987.0613631486981</c:v>
                </c:pt>
                <c:pt idx="252">
                  <c:v>4281.728957955178</c:v>
                </c:pt>
                <c:pt idx="253">
                  <c:v>4287.5172373011164</c:v>
                </c:pt>
                <c:pt idx="254">
                  <c:v>4301.0770416886426</c:v>
                </c:pt>
                <c:pt idx="255">
                  <c:v>4022.46074571389</c:v>
                </c:pt>
                <c:pt idx="256">
                  <c:v>4285.7248010094854</c:v>
                </c:pt>
                <c:pt idx="257">
                  <c:v>4370.3887048938004</c:v>
                </c:pt>
                <c:pt idx="258">
                  <c:v>4404.5020567775327</c:v>
                </c:pt>
                <c:pt idx="259">
                  <c:v>4208.0268099166324</c:v>
                </c:pt>
                <c:pt idx="260">
                  <c:v>4225.6197287091336</c:v>
                </c:pt>
                <c:pt idx="261">
                  <c:v>4491.7342355919554</c:v>
                </c:pt>
                <c:pt idx="262">
                  <c:v>4178.6732934603251</c:v>
                </c:pt>
                <c:pt idx="263">
                  <c:v>4003.4942619240092</c:v>
                </c:pt>
                <c:pt idx="264">
                  <c:v>3672.0538446273999</c:v>
                </c:pt>
                <c:pt idx="265">
                  <c:v>3134.6823113234309</c:v>
                </c:pt>
                <c:pt idx="266">
                  <c:v>2568.2924661703769</c:v>
                </c:pt>
                <c:pt idx="267">
                  <c:v>2600.277000489853</c:v>
                </c:pt>
                <c:pt idx="268">
                  <c:v>2660.9364413259668</c:v>
                </c:pt>
                <c:pt idx="269">
                  <c:v>2433.767007331031</c:v>
                </c:pt>
                <c:pt idx="270">
                  <c:v>2761.8453609520511</c:v>
                </c:pt>
                <c:pt idx="271">
                  <c:v>2925.7396444106248</c:v>
                </c:pt>
                <c:pt idx="272">
                  <c:v>3476.69924785801</c:v>
                </c:pt>
                <c:pt idx="273">
                  <c:v>4020.0654203840768</c:v>
                </c:pt>
                <c:pt idx="274">
                  <c:v>3873.7209966853252</c:v>
                </c:pt>
                <c:pt idx="275">
                  <c:v>4190.9165607203804</c:v>
                </c:pt>
                <c:pt idx="276">
                  <c:v>4322.9636660564138</c:v>
                </c:pt>
                <c:pt idx="277">
                  <c:v>4230.615251486025</c:v>
                </c:pt>
                <c:pt idx="278">
                  <c:v>4362.5818494405503</c:v>
                </c:pt>
                <c:pt idx="279">
                  <c:v>4281.7610598812335</c:v>
                </c:pt>
                <c:pt idx="280">
                  <c:v>3892.0918238297222</c:v>
                </c:pt>
                <c:pt idx="281">
                  <c:v>4331.0902981881864</c:v>
                </c:pt>
                <c:pt idx="282">
                  <c:v>4294.112599688332</c:v>
                </c:pt>
                <c:pt idx="283">
                  <c:v>4521.3962776154149</c:v>
                </c:pt>
                <c:pt idx="284">
                  <c:v>4267.9934350039584</c:v>
                </c:pt>
                <c:pt idx="285">
                  <c:v>4289.0151559926007</c:v>
                </c:pt>
                <c:pt idx="286">
                  <c:v>4534.1141049493153</c:v>
                </c:pt>
                <c:pt idx="287">
                  <c:v>4001.5613463399618</c:v>
                </c:pt>
                <c:pt idx="288">
                  <c:v>3811.4555228553259</c:v>
                </c:pt>
                <c:pt idx="289">
                  <c:v>2818.0513318671501</c:v>
                </c:pt>
                <c:pt idx="290">
                  <c:v>2722.8855761934501</c:v>
                </c:pt>
                <c:pt idx="291">
                  <c:v>2600.1787957442489</c:v>
                </c:pt>
                <c:pt idx="292">
                  <c:v>2708.607492566709</c:v>
                </c:pt>
                <c:pt idx="293">
                  <c:v>2455.0357190857981</c:v>
                </c:pt>
                <c:pt idx="294">
                  <c:v>2740.900719834473</c:v>
                </c:pt>
                <c:pt idx="295">
                  <c:v>2746.4881843016001</c:v>
                </c:pt>
                <c:pt idx="296">
                  <c:v>3423.0403921892371</c:v>
                </c:pt>
                <c:pt idx="297">
                  <c:v>3637.6519402792269</c:v>
                </c:pt>
                <c:pt idx="298">
                  <c:v>3849.4905198393521</c:v>
                </c:pt>
                <c:pt idx="299">
                  <c:v>4147.6590533958624</c:v>
                </c:pt>
                <c:pt idx="300">
                  <c:v>4272.3830515941336</c:v>
                </c:pt>
                <c:pt idx="301">
                  <c:v>4431.1494364790397</c:v>
                </c:pt>
                <c:pt idx="302">
                  <c:v>4052.3132228695531</c:v>
                </c:pt>
                <c:pt idx="303">
                  <c:v>4062.542988499265</c:v>
                </c:pt>
                <c:pt idx="304">
                  <c:v>4002.7596899892592</c:v>
                </c:pt>
                <c:pt idx="305">
                  <c:v>4252.8186998275614</c:v>
                </c:pt>
                <c:pt idx="306">
                  <c:v>4449.6467509309896</c:v>
                </c:pt>
                <c:pt idx="307">
                  <c:v>4361.3270826597754</c:v>
                </c:pt>
                <c:pt idx="308">
                  <c:v>4356.4608356222116</c:v>
                </c:pt>
                <c:pt idx="309">
                  <c:v>4225.4743759871753</c:v>
                </c:pt>
                <c:pt idx="310">
                  <c:v>4528.6762170991424</c:v>
                </c:pt>
                <c:pt idx="311">
                  <c:v>3947.1314954199102</c:v>
                </c:pt>
                <c:pt idx="312">
                  <c:v>3771.5596010209538</c:v>
                </c:pt>
                <c:pt idx="313">
                  <c:v>3150.6647960300252</c:v>
                </c:pt>
                <c:pt idx="314">
                  <c:v>2630.3991591199861</c:v>
                </c:pt>
                <c:pt idx="315">
                  <c:v>2503.8318924820301</c:v>
                </c:pt>
                <c:pt idx="316">
                  <c:v>2642.3046179289208</c:v>
                </c:pt>
                <c:pt idx="317">
                  <c:v>2492.4062781127318</c:v>
                </c:pt>
                <c:pt idx="318">
                  <c:v>2529.4703049379168</c:v>
                </c:pt>
                <c:pt idx="319">
                  <c:v>2756.7756769722168</c:v>
                </c:pt>
                <c:pt idx="320">
                  <c:v>3398.112696292807</c:v>
                </c:pt>
                <c:pt idx="321">
                  <c:v>3634.5478634612741</c:v>
                </c:pt>
                <c:pt idx="322">
                  <c:v>4154.8639584291632</c:v>
                </c:pt>
                <c:pt idx="323">
                  <c:v>3863.9166403043059</c:v>
                </c:pt>
                <c:pt idx="324">
                  <c:v>4217.11867451735</c:v>
                </c:pt>
                <c:pt idx="325">
                  <c:v>4330.4135622252224</c:v>
                </c:pt>
                <c:pt idx="326">
                  <c:v>4220.9075872552085</c:v>
                </c:pt>
                <c:pt idx="327">
                  <c:v>4157.8655322409504</c:v>
                </c:pt>
                <c:pt idx="328">
                  <c:v>4166.03783419719</c:v>
                </c:pt>
                <c:pt idx="329">
                  <c:v>4207.6695872851342</c:v>
                </c:pt>
                <c:pt idx="330">
                  <c:v>4435.1704685229624</c:v>
                </c:pt>
                <c:pt idx="331">
                  <c:v>4238.2288551448382</c:v>
                </c:pt>
                <c:pt idx="332">
                  <c:v>4482.1127085118342</c:v>
                </c:pt>
                <c:pt idx="333">
                  <c:v>4415.3989625208014</c:v>
                </c:pt>
                <c:pt idx="334">
                  <c:v>4544.25683786229</c:v>
                </c:pt>
                <c:pt idx="335">
                  <c:v>4228.5989899471724</c:v>
                </c:pt>
                <c:pt idx="336">
                  <c:v>3377.2515302753709</c:v>
                </c:pt>
                <c:pt idx="337">
                  <c:v>3215.6246764020489</c:v>
                </c:pt>
                <c:pt idx="338">
                  <c:v>2554.11792606172</c:v>
                </c:pt>
                <c:pt idx="339">
                  <c:v>2574.256724754764</c:v>
                </c:pt>
                <c:pt idx="340">
                  <c:v>2442.4850106565668</c:v>
                </c:pt>
                <c:pt idx="341">
                  <c:v>2555.262934630874</c:v>
                </c:pt>
                <c:pt idx="342">
                  <c:v>2569.0360062782938</c:v>
                </c:pt>
                <c:pt idx="343">
                  <c:v>2802.764873678359</c:v>
                </c:pt>
                <c:pt idx="344">
                  <c:v>3254.1772616289418</c:v>
                </c:pt>
                <c:pt idx="345">
                  <c:v>3578.088975911654</c:v>
                </c:pt>
                <c:pt idx="346">
                  <c:v>3782.7075179221852</c:v>
                </c:pt>
                <c:pt idx="347">
                  <c:v>4103.8209990021414</c:v>
                </c:pt>
                <c:pt idx="348">
                  <c:v>4040.3103488595079</c:v>
                </c:pt>
                <c:pt idx="349">
                  <c:v>4209.4940407958329</c:v>
                </c:pt>
                <c:pt idx="350">
                  <c:v>4091.0700462923969</c:v>
                </c:pt>
                <c:pt idx="351">
                  <c:v>4151.1651479084348</c:v>
                </c:pt>
                <c:pt idx="352">
                  <c:v>3991.408151267417</c:v>
                </c:pt>
                <c:pt idx="353">
                  <c:v>4057.4714830978578</c:v>
                </c:pt>
                <c:pt idx="354">
                  <c:v>4116.622464588082</c:v>
                </c:pt>
                <c:pt idx="355">
                  <c:v>4303.2394169477866</c:v>
                </c:pt>
                <c:pt idx="356">
                  <c:v>4527.9896065433913</c:v>
                </c:pt>
                <c:pt idx="357">
                  <c:v>4471.8397089636219</c:v>
                </c:pt>
                <c:pt idx="358">
                  <c:v>4562.8105071518348</c:v>
                </c:pt>
                <c:pt idx="359">
                  <c:v>3887.0205128410621</c:v>
                </c:pt>
                <c:pt idx="360">
                  <c:v>3711.707081438989</c:v>
                </c:pt>
                <c:pt idx="361">
                  <c:v>3063.1035675927251</c:v>
                </c:pt>
                <c:pt idx="362">
                  <c:v>2900.1070485548362</c:v>
                </c:pt>
                <c:pt idx="363">
                  <c:v>2680.9482955384528</c:v>
                </c:pt>
                <c:pt idx="364">
                  <c:v>2403.785465114323</c:v>
                </c:pt>
                <c:pt idx="365">
                  <c:v>2665.5114211179139</c:v>
                </c:pt>
                <c:pt idx="366">
                  <c:v>2673.8139547245419</c:v>
                </c:pt>
                <c:pt idx="367">
                  <c:v>2754.8910724577772</c:v>
                </c:pt>
                <c:pt idx="368">
                  <c:v>3332.135416426026</c:v>
                </c:pt>
                <c:pt idx="369">
                  <c:v>3716.4638669691499</c:v>
                </c:pt>
                <c:pt idx="370">
                  <c:v>3983.0693463790858</c:v>
                </c:pt>
                <c:pt idx="371">
                  <c:v>4043.8408022895569</c:v>
                </c:pt>
                <c:pt idx="372">
                  <c:v>3963.1688971131071</c:v>
                </c:pt>
                <c:pt idx="373">
                  <c:v>4421.0652307604532</c:v>
                </c:pt>
                <c:pt idx="374">
                  <c:v>4288.0076161461884</c:v>
                </c:pt>
                <c:pt idx="375">
                  <c:v>4315.1227807584783</c:v>
                </c:pt>
                <c:pt idx="376">
                  <c:v>4054.2165750595618</c:v>
                </c:pt>
                <c:pt idx="377">
                  <c:v>4190.141708461475</c:v>
                </c:pt>
                <c:pt idx="378">
                  <c:v>4547.1949125124574</c:v>
                </c:pt>
                <c:pt idx="379">
                  <c:v>4494.86162816449</c:v>
                </c:pt>
                <c:pt idx="380">
                  <c:v>4163.1615248603403</c:v>
                </c:pt>
                <c:pt idx="381">
                  <c:v>4583.890605462866</c:v>
                </c:pt>
                <c:pt idx="382">
                  <c:v>4532.840836311213</c:v>
                </c:pt>
                <c:pt idx="383">
                  <c:v>4321.3045664709653</c:v>
                </c:pt>
                <c:pt idx="384">
                  <c:v>3386.8925388441762</c:v>
                </c:pt>
                <c:pt idx="385">
                  <c:v>3109.3945625966762</c:v>
                </c:pt>
                <c:pt idx="386">
                  <c:v>2563.2697431985962</c:v>
                </c:pt>
                <c:pt idx="387">
                  <c:v>2589.3488739499239</c:v>
                </c:pt>
                <c:pt idx="388">
                  <c:v>2442.0658656685391</c:v>
                </c:pt>
                <c:pt idx="389">
                  <c:v>2675.8534853621059</c:v>
                </c:pt>
                <c:pt idx="390">
                  <c:v>2421.196454371463</c:v>
                </c:pt>
                <c:pt idx="391">
                  <c:v>3079.1142406594749</c:v>
                </c:pt>
                <c:pt idx="392">
                  <c:v>3280.46045279298</c:v>
                </c:pt>
                <c:pt idx="393">
                  <c:v>3967.0236484286579</c:v>
                </c:pt>
                <c:pt idx="394">
                  <c:v>4015.825273330116</c:v>
                </c:pt>
                <c:pt idx="395">
                  <c:v>4189.625101353894</c:v>
                </c:pt>
                <c:pt idx="396">
                  <c:v>4096.9050716646234</c:v>
                </c:pt>
                <c:pt idx="397">
                  <c:v>4306.098087108976</c:v>
                </c:pt>
                <c:pt idx="398">
                  <c:v>4286.5368657782328</c:v>
                </c:pt>
                <c:pt idx="399">
                  <c:v>4351.1815600424234</c:v>
                </c:pt>
                <c:pt idx="400">
                  <c:v>3982.2191263181412</c:v>
                </c:pt>
                <c:pt idx="401">
                  <c:v>3999.4290540588868</c:v>
                </c:pt>
                <c:pt idx="402">
                  <c:v>4379.1241753436934</c:v>
                </c:pt>
                <c:pt idx="403">
                  <c:v>4633.7682824589529</c:v>
                </c:pt>
                <c:pt idx="404">
                  <c:v>4439.3866266263003</c:v>
                </c:pt>
                <c:pt idx="405">
                  <c:v>4549.7653555707748</c:v>
                </c:pt>
                <c:pt idx="406">
                  <c:v>4420.2053462886661</c:v>
                </c:pt>
                <c:pt idx="407">
                  <c:v>4254.0853153089574</c:v>
                </c:pt>
                <c:pt idx="408">
                  <c:v>3710.1528227499002</c:v>
                </c:pt>
                <c:pt idx="409">
                  <c:v>3163.949697722765</c:v>
                </c:pt>
                <c:pt idx="410">
                  <c:v>2707.2128086499401</c:v>
                </c:pt>
                <c:pt idx="411">
                  <c:v>2444.7226778836002</c:v>
                </c:pt>
                <c:pt idx="412">
                  <c:v>2429.1355804489449</c:v>
                </c:pt>
                <c:pt idx="413">
                  <c:v>2635.177009895006</c:v>
                </c:pt>
                <c:pt idx="414">
                  <c:v>2788.3121471190598</c:v>
                </c:pt>
                <c:pt idx="415">
                  <c:v>2806.4607633778401</c:v>
                </c:pt>
                <c:pt idx="416">
                  <c:v>3213.041588559051</c:v>
                </c:pt>
                <c:pt idx="417">
                  <c:v>3559.8476952372212</c:v>
                </c:pt>
                <c:pt idx="418">
                  <c:v>4097.5875093798832</c:v>
                </c:pt>
                <c:pt idx="419">
                  <c:v>4230.8216925349634</c:v>
                </c:pt>
                <c:pt idx="420">
                  <c:v>4337.9739031911686</c:v>
                </c:pt>
                <c:pt idx="421">
                  <c:v>3986.1883101991339</c:v>
                </c:pt>
                <c:pt idx="422">
                  <c:v>4440.8678348102903</c:v>
                </c:pt>
                <c:pt idx="423">
                  <c:v>4384.0131749174534</c:v>
                </c:pt>
                <c:pt idx="424">
                  <c:v>4048.9068561038148</c:v>
                </c:pt>
                <c:pt idx="425">
                  <c:v>4412.171924156466</c:v>
                </c:pt>
                <c:pt idx="426">
                  <c:v>4190.8309420234473</c:v>
                </c:pt>
                <c:pt idx="427">
                  <c:v>4420.6220957932856</c:v>
                </c:pt>
                <c:pt idx="428">
                  <c:v>4234.7863968863576</c:v>
                </c:pt>
                <c:pt idx="429">
                  <c:v>4318.4918224364828</c:v>
                </c:pt>
                <c:pt idx="430">
                  <c:v>4564.7956431973334</c:v>
                </c:pt>
                <c:pt idx="431">
                  <c:v>4229.74144026062</c:v>
                </c:pt>
                <c:pt idx="432">
                  <c:v>3637.891926720823</c:v>
                </c:pt>
                <c:pt idx="433">
                  <c:v>3160.4854011663838</c:v>
                </c:pt>
                <c:pt idx="434">
                  <c:v>2747.6659857217369</c:v>
                </c:pt>
                <c:pt idx="435">
                  <c:v>2475.7741785013932</c:v>
                </c:pt>
                <c:pt idx="436">
                  <c:v>2674.4993633655108</c:v>
                </c:pt>
                <c:pt idx="437">
                  <c:v>2491.8283899118842</c:v>
                </c:pt>
                <c:pt idx="438">
                  <c:v>2597.5548769515458</c:v>
                </c:pt>
                <c:pt idx="439">
                  <c:v>3099.1307261534212</c:v>
                </c:pt>
                <c:pt idx="440">
                  <c:v>3322.9151094074459</c:v>
                </c:pt>
                <c:pt idx="441">
                  <c:v>4067.8152982157362</c:v>
                </c:pt>
                <c:pt idx="442">
                  <c:v>4180.6602786395797</c:v>
                </c:pt>
                <c:pt idx="443">
                  <c:v>4269.5032625417543</c:v>
                </c:pt>
                <c:pt idx="444">
                  <c:v>4344.881267439132</c:v>
                </c:pt>
                <c:pt idx="445">
                  <c:v>4379.9443551407467</c:v>
                </c:pt>
                <c:pt idx="446">
                  <c:v>4421.8873123220856</c:v>
                </c:pt>
                <c:pt idx="447">
                  <c:v>4199.3489680627317</c:v>
                </c:pt>
                <c:pt idx="448">
                  <c:v>4039.410236558143</c:v>
                </c:pt>
                <c:pt idx="449">
                  <c:v>4457.2530798361786</c:v>
                </c:pt>
                <c:pt idx="450">
                  <c:v>4506.0280686948317</c:v>
                </c:pt>
                <c:pt idx="451">
                  <c:v>4482.1045968235621</c:v>
                </c:pt>
                <c:pt idx="452">
                  <c:v>4347.8065860607376</c:v>
                </c:pt>
                <c:pt idx="453">
                  <c:v>4197.3960930485964</c:v>
                </c:pt>
                <c:pt idx="454">
                  <c:v>4649.9835717266506</c:v>
                </c:pt>
                <c:pt idx="455">
                  <c:v>4109.9089594828974</c:v>
                </c:pt>
                <c:pt idx="456">
                  <c:v>3799.2800170317769</c:v>
                </c:pt>
                <c:pt idx="457">
                  <c:v>3282.5180024789561</c:v>
                </c:pt>
                <c:pt idx="458">
                  <c:v>2629.8079414895101</c:v>
                </c:pt>
                <c:pt idx="459">
                  <c:v>2774.74393162974</c:v>
                </c:pt>
                <c:pt idx="460">
                  <c:v>2699.5274789595842</c:v>
                </c:pt>
                <c:pt idx="461">
                  <c:v>2688.8198716765719</c:v>
                </c:pt>
                <c:pt idx="462">
                  <c:v>2694.2757774152501</c:v>
                </c:pt>
                <c:pt idx="463">
                  <c:v>3083.832700673021</c:v>
                </c:pt>
                <c:pt idx="464">
                  <c:v>3629.6091693594999</c:v>
                </c:pt>
                <c:pt idx="465">
                  <c:v>3924.4895603908622</c:v>
                </c:pt>
                <c:pt idx="466">
                  <c:v>4187.6682957605044</c:v>
                </c:pt>
                <c:pt idx="467">
                  <c:v>4141.1930562796224</c:v>
                </c:pt>
                <c:pt idx="468">
                  <c:v>4174.0321373770939</c:v>
                </c:pt>
                <c:pt idx="469">
                  <c:v>4253.5380596567684</c:v>
                </c:pt>
                <c:pt idx="470">
                  <c:v>4185.8080497009723</c:v>
                </c:pt>
                <c:pt idx="471">
                  <c:v>4287.8147210893121</c:v>
                </c:pt>
                <c:pt idx="472">
                  <c:v>4282.2648824000235</c:v>
                </c:pt>
                <c:pt idx="473">
                  <c:v>4295.528434833861</c:v>
                </c:pt>
                <c:pt idx="474">
                  <c:v>4284.45789569727</c:v>
                </c:pt>
                <c:pt idx="475">
                  <c:v>4404.8381890039054</c:v>
                </c:pt>
                <c:pt idx="476">
                  <c:v>4357.8087203610612</c:v>
                </c:pt>
                <c:pt idx="477">
                  <c:v>4607.7059631307011</c:v>
                </c:pt>
                <c:pt idx="478">
                  <c:v>4612.1067691557701</c:v>
                </c:pt>
                <c:pt idx="479">
                  <c:v>4407.2357039029484</c:v>
                </c:pt>
                <c:pt idx="480">
                  <c:v>3902.01565657436</c:v>
                </c:pt>
                <c:pt idx="481">
                  <c:v>2882.1192323738869</c:v>
                </c:pt>
                <c:pt idx="482">
                  <c:v>2938.0790665746631</c:v>
                </c:pt>
                <c:pt idx="483">
                  <c:v>2747.9713798764278</c:v>
                </c:pt>
                <c:pt idx="484">
                  <c:v>2513.7841750706639</c:v>
                </c:pt>
                <c:pt idx="485">
                  <c:v>2451.757366936582</c:v>
                </c:pt>
                <c:pt idx="486">
                  <c:v>2577.06127975253</c:v>
                </c:pt>
                <c:pt idx="487">
                  <c:v>2785.9439223575841</c:v>
                </c:pt>
                <c:pt idx="488">
                  <c:v>3522.6965382031158</c:v>
                </c:pt>
                <c:pt idx="489">
                  <c:v>3925.4145809103502</c:v>
                </c:pt>
                <c:pt idx="490">
                  <c:v>4320.4646711790556</c:v>
                </c:pt>
                <c:pt idx="491">
                  <c:v>4183.3361526844947</c:v>
                </c:pt>
                <c:pt idx="492">
                  <c:v>4022.6282658860441</c:v>
                </c:pt>
                <c:pt idx="493">
                  <c:v>4355.2297611343974</c:v>
                </c:pt>
                <c:pt idx="494">
                  <c:v>4486.4588344588419</c:v>
                </c:pt>
                <c:pt idx="495">
                  <c:v>4269.9441556107286</c:v>
                </c:pt>
                <c:pt idx="496">
                  <c:v>4224.4857406353294</c:v>
                </c:pt>
                <c:pt idx="497">
                  <c:v>4239.4275012717544</c:v>
                </c:pt>
                <c:pt idx="498">
                  <c:v>4562.2602344549696</c:v>
                </c:pt>
                <c:pt idx="499">
                  <c:v>4430.654980024412</c:v>
                </c:pt>
                <c:pt idx="500">
                  <c:v>4388.5415216295423</c:v>
                </c:pt>
                <c:pt idx="501">
                  <c:v>4393.646010228802</c:v>
                </c:pt>
                <c:pt idx="502">
                  <c:v>4621.1915519046333</c:v>
                </c:pt>
                <c:pt idx="503">
                  <c:v>4263.5820246302501</c:v>
                </c:pt>
                <c:pt idx="504">
                  <c:v>3689.7741441167309</c:v>
                </c:pt>
                <c:pt idx="505">
                  <c:v>2966.0855282142261</c:v>
                </c:pt>
                <c:pt idx="506">
                  <c:v>2857.8445007334722</c:v>
                </c:pt>
                <c:pt idx="507">
                  <c:v>2645.4954267972262</c:v>
                </c:pt>
                <c:pt idx="508">
                  <c:v>2493.5414390915362</c:v>
                </c:pt>
                <c:pt idx="509">
                  <c:v>2573.8276989007668</c:v>
                </c:pt>
                <c:pt idx="510">
                  <c:v>2618.435945947348</c:v>
                </c:pt>
                <c:pt idx="511">
                  <c:v>2911.751949109675</c:v>
                </c:pt>
                <c:pt idx="512">
                  <c:v>3404.6693773218349</c:v>
                </c:pt>
                <c:pt idx="513">
                  <c:v>3620.5167990777409</c:v>
                </c:pt>
                <c:pt idx="514">
                  <c:v>4259.643377346998</c:v>
                </c:pt>
                <c:pt idx="515">
                  <c:v>4169.596533611113</c:v>
                </c:pt>
                <c:pt idx="516">
                  <c:v>4460.7917350097714</c:v>
                </c:pt>
                <c:pt idx="517">
                  <c:v>4521.6719496322403</c:v>
                </c:pt>
                <c:pt idx="518">
                  <c:v>4302.2060123559631</c:v>
                </c:pt>
                <c:pt idx="519">
                  <c:v>4368.2899115854134</c:v>
                </c:pt>
                <c:pt idx="520">
                  <c:v>4058.7181147366041</c:v>
                </c:pt>
                <c:pt idx="521">
                  <c:v>4377.8931639456714</c:v>
                </c:pt>
                <c:pt idx="522">
                  <c:v>4427.8344670067318</c:v>
                </c:pt>
                <c:pt idx="523">
                  <c:v>4590.5982518545025</c:v>
                </c:pt>
                <c:pt idx="524">
                  <c:v>4650.4642894484314</c:v>
                </c:pt>
                <c:pt idx="525">
                  <c:v>4573.5304850306075</c:v>
                </c:pt>
                <c:pt idx="526">
                  <c:v>4416.3108205880044</c:v>
                </c:pt>
                <c:pt idx="527">
                  <c:v>4216.8977003560076</c:v>
                </c:pt>
                <c:pt idx="528">
                  <c:v>3718.0431448316422</c:v>
                </c:pt>
                <c:pt idx="529">
                  <c:v>3164.5200912324108</c:v>
                </c:pt>
                <c:pt idx="530">
                  <c:v>2889.2123305705059</c:v>
                </c:pt>
                <c:pt idx="531">
                  <c:v>2592.3736616817509</c:v>
                </c:pt>
                <c:pt idx="532">
                  <c:v>2466.9158506337658</c:v>
                </c:pt>
                <c:pt idx="533">
                  <c:v>2675.2327109684679</c:v>
                </c:pt>
                <c:pt idx="534">
                  <c:v>2480.5080316032731</c:v>
                </c:pt>
                <c:pt idx="535">
                  <c:v>2897.729776711285</c:v>
                </c:pt>
                <c:pt idx="536">
                  <c:v>3434.2593219496612</c:v>
                </c:pt>
                <c:pt idx="537">
                  <c:v>3818.612406086002</c:v>
                </c:pt>
                <c:pt idx="538">
                  <c:v>3893.13654380044</c:v>
                </c:pt>
                <c:pt idx="539">
                  <c:v>4330.5229172576301</c:v>
                </c:pt>
                <c:pt idx="540">
                  <c:v>4297.8496119590254</c:v>
                </c:pt>
                <c:pt idx="541">
                  <c:v>4278.69690317813</c:v>
                </c:pt>
                <c:pt idx="542">
                  <c:v>4574.5877996697754</c:v>
                </c:pt>
                <c:pt idx="543">
                  <c:v>4528.7986597475719</c:v>
                </c:pt>
                <c:pt idx="544">
                  <c:v>4251.3163761675723</c:v>
                </c:pt>
                <c:pt idx="545">
                  <c:v>4596.1051305852134</c:v>
                </c:pt>
                <c:pt idx="546">
                  <c:v>4256.6280735159226</c:v>
                </c:pt>
                <c:pt idx="547">
                  <c:v>4538.755104435867</c:v>
                </c:pt>
                <c:pt idx="548">
                  <c:v>4367.5943269056934</c:v>
                </c:pt>
                <c:pt idx="549">
                  <c:v>4425.0480436319503</c:v>
                </c:pt>
                <c:pt idx="550">
                  <c:v>4630.9914629397636</c:v>
                </c:pt>
                <c:pt idx="551">
                  <c:v>4372.5545077539273</c:v>
                </c:pt>
                <c:pt idx="552">
                  <c:v>3729.3474622205322</c:v>
                </c:pt>
                <c:pt idx="553">
                  <c:v>3075.3391122342541</c:v>
                </c:pt>
                <c:pt idx="554">
                  <c:v>2936.2523211039602</c:v>
                </c:pt>
                <c:pt idx="555">
                  <c:v>2635.44535431133</c:v>
                </c:pt>
                <c:pt idx="556">
                  <c:v>2836.1415299686741</c:v>
                </c:pt>
                <c:pt idx="557">
                  <c:v>2532.7737028253468</c:v>
                </c:pt>
                <c:pt idx="558">
                  <c:v>2584.14736621258</c:v>
                </c:pt>
                <c:pt idx="559">
                  <c:v>3132.0487795493059</c:v>
                </c:pt>
                <c:pt idx="560">
                  <c:v>3386.106805899974</c:v>
                </c:pt>
                <c:pt idx="561">
                  <c:v>3836.7884440669541</c:v>
                </c:pt>
                <c:pt idx="562">
                  <c:v>3961.646673937179</c:v>
                </c:pt>
                <c:pt idx="563">
                  <c:v>4029.4084686891201</c:v>
                </c:pt>
                <c:pt idx="564">
                  <c:v>4549.1581604219427</c:v>
                </c:pt>
                <c:pt idx="565">
                  <c:v>4412.4416739034814</c:v>
                </c:pt>
                <c:pt idx="566">
                  <c:v>4343.96516476122</c:v>
                </c:pt>
                <c:pt idx="567">
                  <c:v>4447.8595036325714</c:v>
                </c:pt>
                <c:pt idx="568">
                  <c:v>4434.7227799962202</c:v>
                </c:pt>
                <c:pt idx="569">
                  <c:v>4473.3985383662684</c:v>
                </c:pt>
                <c:pt idx="570">
                  <c:v>4444.6388261904503</c:v>
                </c:pt>
                <c:pt idx="571">
                  <c:v>4440.6334067565231</c:v>
                </c:pt>
                <c:pt idx="572">
                  <c:v>4693.2563223801681</c:v>
                </c:pt>
                <c:pt idx="573">
                  <c:v>4338.7037537718761</c:v>
                </c:pt>
                <c:pt idx="574">
                  <c:v>4333.1278920917202</c:v>
                </c:pt>
                <c:pt idx="575">
                  <c:v>4315.3212655533343</c:v>
                </c:pt>
                <c:pt idx="576">
                  <c:v>3984.466134353182</c:v>
                </c:pt>
                <c:pt idx="577">
                  <c:v>3173.5056822872912</c:v>
                </c:pt>
                <c:pt idx="578">
                  <c:v>2971.2746169051211</c:v>
                </c:pt>
                <c:pt idx="579">
                  <c:v>2881.3044313383821</c:v>
                </c:pt>
                <c:pt idx="580">
                  <c:v>2776.2852692744932</c:v>
                </c:pt>
                <c:pt idx="581">
                  <c:v>2562.7849711574199</c:v>
                </c:pt>
                <c:pt idx="582">
                  <c:v>2709.3193250353479</c:v>
                </c:pt>
                <c:pt idx="583">
                  <c:v>3030.2331209446202</c:v>
                </c:pt>
                <c:pt idx="584">
                  <c:v>3443.4513255680922</c:v>
                </c:pt>
                <c:pt idx="585">
                  <c:v>4033.2605735913212</c:v>
                </c:pt>
                <c:pt idx="586">
                  <c:v>4144.4359589628484</c:v>
                </c:pt>
                <c:pt idx="587">
                  <c:v>4247.8970103580496</c:v>
                </c:pt>
                <c:pt idx="588">
                  <c:v>4424.4885157744984</c:v>
                </c:pt>
                <c:pt idx="589">
                  <c:v>4513.4975954686979</c:v>
                </c:pt>
                <c:pt idx="590">
                  <c:v>4200.7071665821804</c:v>
                </c:pt>
                <c:pt idx="591">
                  <c:v>4456.979370034921</c:v>
                </c:pt>
                <c:pt idx="592">
                  <c:v>4541.5309619571744</c:v>
                </c:pt>
                <c:pt idx="593">
                  <c:v>4309.3283630995584</c:v>
                </c:pt>
                <c:pt idx="594">
                  <c:v>4597.3720680007673</c:v>
                </c:pt>
                <c:pt idx="595">
                  <c:v>4420.9946141684513</c:v>
                </c:pt>
                <c:pt idx="596">
                  <c:v>4497.0907473891484</c:v>
                </c:pt>
                <c:pt idx="597">
                  <c:v>4608.7099116075124</c:v>
                </c:pt>
                <c:pt idx="598">
                  <c:v>4404.0350979346322</c:v>
                </c:pt>
                <c:pt idx="599">
                  <c:v>4223.7116250654299</c:v>
                </c:pt>
                <c:pt idx="600">
                  <c:v>3893.4965952713228</c:v>
                </c:pt>
                <c:pt idx="601">
                  <c:v>3312.114870856843</c:v>
                </c:pt>
                <c:pt idx="602">
                  <c:v>3040.42066793408</c:v>
                </c:pt>
                <c:pt idx="603">
                  <c:v>2621.1727370135909</c:v>
                </c:pt>
                <c:pt idx="604">
                  <c:v>2803.6616334920959</c:v>
                </c:pt>
                <c:pt idx="605">
                  <c:v>2440.3258482182009</c:v>
                </c:pt>
                <c:pt idx="606">
                  <c:v>2651.0071552624968</c:v>
                </c:pt>
                <c:pt idx="607">
                  <c:v>2944.8108486537571</c:v>
                </c:pt>
                <c:pt idx="608">
                  <c:v>3595.5851838851622</c:v>
                </c:pt>
                <c:pt idx="609">
                  <c:v>3975.5387541948098</c:v>
                </c:pt>
                <c:pt idx="610">
                  <c:v>3971.3832680137339</c:v>
                </c:pt>
                <c:pt idx="611">
                  <c:v>4494.3098808128079</c:v>
                </c:pt>
                <c:pt idx="612">
                  <c:v>4504.0589416084504</c:v>
                </c:pt>
                <c:pt idx="613">
                  <c:v>4419.3969636146139</c:v>
                </c:pt>
                <c:pt idx="614">
                  <c:v>4381.9663269770954</c:v>
                </c:pt>
                <c:pt idx="615">
                  <c:v>4400.2854521781019</c:v>
                </c:pt>
                <c:pt idx="616">
                  <c:v>4480.6302557600156</c:v>
                </c:pt>
                <c:pt idx="617">
                  <c:v>4527.9927607680474</c:v>
                </c:pt>
                <c:pt idx="618">
                  <c:v>4631.2088359055406</c:v>
                </c:pt>
                <c:pt idx="619">
                  <c:v>4865.3305813310726</c:v>
                </c:pt>
                <c:pt idx="620">
                  <c:v>4575.6381046757842</c:v>
                </c:pt>
                <c:pt idx="621">
                  <c:v>4492.8661384806519</c:v>
                </c:pt>
                <c:pt idx="622">
                  <c:v>4593.7319813868789</c:v>
                </c:pt>
                <c:pt idx="623">
                  <c:v>4499.9017328321088</c:v>
                </c:pt>
                <c:pt idx="624">
                  <c:v>3750.6849332137772</c:v>
                </c:pt>
                <c:pt idx="625">
                  <c:v>3306.6076601134191</c:v>
                </c:pt>
                <c:pt idx="626">
                  <c:v>2944.0240022861012</c:v>
                </c:pt>
                <c:pt idx="627">
                  <c:v>2914.7359497479551</c:v>
                </c:pt>
                <c:pt idx="628">
                  <c:v>2508.5226296193091</c:v>
                </c:pt>
                <c:pt idx="629">
                  <c:v>2527.2353217401419</c:v>
                </c:pt>
                <c:pt idx="630">
                  <c:v>2781.0336876526931</c:v>
                </c:pt>
                <c:pt idx="631">
                  <c:v>2917.2579823107872</c:v>
                </c:pt>
                <c:pt idx="632">
                  <c:v>3605.9059691113762</c:v>
                </c:pt>
                <c:pt idx="633">
                  <c:v>4024.261202610307</c:v>
                </c:pt>
                <c:pt idx="634">
                  <c:v>3976.4084243386128</c:v>
                </c:pt>
                <c:pt idx="635">
                  <c:v>4174.6894978710034</c:v>
                </c:pt>
                <c:pt idx="636">
                  <c:v>4525.5064270576222</c:v>
                </c:pt>
                <c:pt idx="637">
                  <c:v>4692.2688966334126</c:v>
                </c:pt>
                <c:pt idx="638">
                  <c:v>4503.9775605477289</c:v>
                </c:pt>
                <c:pt idx="639">
                  <c:v>4529.3625033926201</c:v>
                </c:pt>
                <c:pt idx="640">
                  <c:v>4755.0531043355404</c:v>
                </c:pt>
                <c:pt idx="641">
                  <c:v>4418.5292775134831</c:v>
                </c:pt>
                <c:pt idx="642">
                  <c:v>4514.5699975971911</c:v>
                </c:pt>
                <c:pt idx="643">
                  <c:v>4707.4711854800626</c:v>
                </c:pt>
                <c:pt idx="644">
                  <c:v>4742.686754915233</c:v>
                </c:pt>
                <c:pt idx="645">
                  <c:v>4650.1267991244558</c:v>
                </c:pt>
                <c:pt idx="646">
                  <c:v>4752.951244922413</c:v>
                </c:pt>
                <c:pt idx="647">
                  <c:v>4227.1366020127534</c:v>
                </c:pt>
                <c:pt idx="648">
                  <c:v>3993.9808641148729</c:v>
                </c:pt>
                <c:pt idx="649">
                  <c:v>3312.358574167476</c:v>
                </c:pt>
                <c:pt idx="650">
                  <c:v>3174.2192880726311</c:v>
                </c:pt>
                <c:pt idx="651">
                  <c:v>3039.531276855123</c:v>
                </c:pt>
                <c:pt idx="652">
                  <c:v>2884.9185227598632</c:v>
                </c:pt>
                <c:pt idx="653">
                  <c:v>2656.9941152263359</c:v>
                </c:pt>
                <c:pt idx="654">
                  <c:v>2724.154230298112</c:v>
                </c:pt>
                <c:pt idx="655">
                  <c:v>2989.7468829315899</c:v>
                </c:pt>
                <c:pt idx="656">
                  <c:v>3349.08146860954</c:v>
                </c:pt>
                <c:pt idx="657">
                  <c:v>4071.4561194801622</c:v>
                </c:pt>
                <c:pt idx="658">
                  <c:v>4155.7433054340154</c:v>
                </c:pt>
                <c:pt idx="659">
                  <c:v>4268.2809711535147</c:v>
                </c:pt>
                <c:pt idx="660">
                  <c:v>4579.5882910395039</c:v>
                </c:pt>
                <c:pt idx="661">
                  <c:v>4515.17578644679</c:v>
                </c:pt>
                <c:pt idx="662">
                  <c:v>4638.5369103225876</c:v>
                </c:pt>
                <c:pt idx="663">
                  <c:v>4667.6809468917518</c:v>
                </c:pt>
                <c:pt idx="664">
                  <c:v>4607.2712495876704</c:v>
                </c:pt>
                <c:pt idx="665">
                  <c:v>4700.433217044294</c:v>
                </c:pt>
                <c:pt idx="666">
                  <c:v>4583.2595155332201</c:v>
                </c:pt>
                <c:pt idx="667">
                  <c:v>4811.9108761586203</c:v>
                </c:pt>
                <c:pt idx="668">
                  <c:v>4494.0026368610261</c:v>
                </c:pt>
                <c:pt idx="669">
                  <c:v>4453.4768793156954</c:v>
                </c:pt>
                <c:pt idx="670">
                  <c:v>4509.3852864380624</c:v>
                </c:pt>
                <c:pt idx="671">
                  <c:v>4430.5632826226383</c:v>
                </c:pt>
                <c:pt idx="672">
                  <c:v>3838.0978027724268</c:v>
                </c:pt>
                <c:pt idx="673">
                  <c:v>3274.93501708029</c:v>
                </c:pt>
                <c:pt idx="674">
                  <c:v>2748.8791642912561</c:v>
                </c:pt>
                <c:pt idx="675">
                  <c:v>2875.0360389851912</c:v>
                </c:pt>
                <c:pt idx="676">
                  <c:v>2872.4540649198061</c:v>
                </c:pt>
                <c:pt idx="677">
                  <c:v>2716.7605096983002</c:v>
                </c:pt>
                <c:pt idx="678">
                  <c:v>2928.7306743366289</c:v>
                </c:pt>
                <c:pt idx="679">
                  <c:v>2734.9889736666892</c:v>
                </c:pt>
                <c:pt idx="680">
                  <c:v>3277.2076456832851</c:v>
                </c:pt>
                <c:pt idx="681">
                  <c:v>3810.5861711535508</c:v>
                </c:pt>
                <c:pt idx="682">
                  <c:v>4327.1257526405516</c:v>
                </c:pt>
                <c:pt idx="683">
                  <c:v>4257.3814051401396</c:v>
                </c:pt>
                <c:pt idx="684">
                  <c:v>4243.2796523151956</c:v>
                </c:pt>
                <c:pt idx="685">
                  <c:v>4539.9845274280606</c:v>
                </c:pt>
                <c:pt idx="686">
                  <c:v>4672.1227249634403</c:v>
                </c:pt>
                <c:pt idx="687">
                  <c:v>4648.2859203668258</c:v>
                </c:pt>
                <c:pt idx="688">
                  <c:v>4542.0515730716597</c:v>
                </c:pt>
                <c:pt idx="689">
                  <c:v>4567.0037464787702</c:v>
                </c:pt>
                <c:pt idx="690">
                  <c:v>4477.8913631605546</c:v>
                </c:pt>
                <c:pt idx="691">
                  <c:v>4802.4501717683524</c:v>
                </c:pt>
                <c:pt idx="692">
                  <c:v>4626.7398320457214</c:v>
                </c:pt>
                <c:pt idx="693">
                  <c:v>4781.57228602347</c:v>
                </c:pt>
                <c:pt idx="694">
                  <c:v>4626.9561166892354</c:v>
                </c:pt>
                <c:pt idx="695">
                  <c:v>4569.065252848467</c:v>
                </c:pt>
                <c:pt idx="696">
                  <c:v>4077.2842008952248</c:v>
                </c:pt>
                <c:pt idx="697">
                  <c:v>3305.606842529829</c:v>
                </c:pt>
                <c:pt idx="698">
                  <c:v>2863.1712796824022</c:v>
                </c:pt>
                <c:pt idx="699">
                  <c:v>3037.4468748786012</c:v>
                </c:pt>
                <c:pt idx="700">
                  <c:v>2769.4680067653971</c:v>
                </c:pt>
                <c:pt idx="701">
                  <c:v>2654.41048186529</c:v>
                </c:pt>
                <c:pt idx="702">
                  <c:v>2903.0233724791028</c:v>
                </c:pt>
                <c:pt idx="703">
                  <c:v>3071.1212255797618</c:v>
                </c:pt>
                <c:pt idx="704">
                  <c:v>3631.2440840334161</c:v>
                </c:pt>
                <c:pt idx="705">
                  <c:v>4020.1126425373959</c:v>
                </c:pt>
                <c:pt idx="706">
                  <c:v>4037.9349575708202</c:v>
                </c:pt>
                <c:pt idx="707">
                  <c:v>4123.3025781858023</c:v>
                </c:pt>
                <c:pt idx="708">
                  <c:v>4713.3953611626057</c:v>
                </c:pt>
                <c:pt idx="709">
                  <c:v>4549.1016849772577</c:v>
                </c:pt>
                <c:pt idx="710">
                  <c:v>4549.778433518597</c:v>
                </c:pt>
                <c:pt idx="711">
                  <c:v>4532.8678084763424</c:v>
                </c:pt>
                <c:pt idx="712">
                  <c:v>4593.5092791571051</c:v>
                </c:pt>
                <c:pt idx="713">
                  <c:v>4452.9884897520387</c:v>
                </c:pt>
                <c:pt idx="714">
                  <c:v>4832.3143182445656</c:v>
                </c:pt>
                <c:pt idx="715">
                  <c:v>4871.1561296762402</c:v>
                </c:pt>
                <c:pt idx="716">
                  <c:v>4848.5673946886736</c:v>
                </c:pt>
                <c:pt idx="717">
                  <c:v>4701.5149124839154</c:v>
                </c:pt>
                <c:pt idx="718">
                  <c:v>4553.4727494194649</c:v>
                </c:pt>
                <c:pt idx="719">
                  <c:v>4618.8108356770454</c:v>
                </c:pt>
                <c:pt idx="720">
                  <c:v>3998.7116155143058</c:v>
                </c:pt>
                <c:pt idx="721">
                  <c:v>3344.209135352201</c:v>
                </c:pt>
                <c:pt idx="722">
                  <c:v>3161.1510146681321</c:v>
                </c:pt>
                <c:pt idx="723">
                  <c:v>2881.7239887942742</c:v>
                </c:pt>
                <c:pt idx="724">
                  <c:v>2604.018416275414</c:v>
                </c:pt>
                <c:pt idx="725">
                  <c:v>2747.460006332165</c:v>
                </c:pt>
                <c:pt idx="726">
                  <c:v>2843.4994831189738</c:v>
                </c:pt>
                <c:pt idx="727">
                  <c:v>3012.556925590507</c:v>
                </c:pt>
                <c:pt idx="728">
                  <c:v>3425.2289503101779</c:v>
                </c:pt>
                <c:pt idx="729">
                  <c:v>3687.5302773608501</c:v>
                </c:pt>
                <c:pt idx="730">
                  <c:v>4270.8263460544258</c:v>
                </c:pt>
                <c:pt idx="731">
                  <c:v>4162.206413654565</c:v>
                </c:pt>
                <c:pt idx="732">
                  <c:v>4382.2709156495976</c:v>
                </c:pt>
                <c:pt idx="733">
                  <c:v>4705.4871122690074</c:v>
                </c:pt>
                <c:pt idx="734">
                  <c:v>4661.8363423081619</c:v>
                </c:pt>
                <c:pt idx="735">
                  <c:v>4671.9817063922555</c:v>
                </c:pt>
                <c:pt idx="736">
                  <c:v>4692.2222004992327</c:v>
                </c:pt>
                <c:pt idx="737">
                  <c:v>4578.5010492454903</c:v>
                </c:pt>
                <c:pt idx="738">
                  <c:v>4818.1085705795904</c:v>
                </c:pt>
                <c:pt idx="739">
                  <c:v>4903.5829644845126</c:v>
                </c:pt>
                <c:pt idx="740">
                  <c:v>4741.7084044867142</c:v>
                </c:pt>
                <c:pt idx="741">
                  <c:v>4658.2912456247059</c:v>
                </c:pt>
                <c:pt idx="742">
                  <c:v>4664.0021476403126</c:v>
                </c:pt>
                <c:pt idx="743">
                  <c:v>4396.2767295001931</c:v>
                </c:pt>
                <c:pt idx="744">
                  <c:v>3962.2863462536902</c:v>
                </c:pt>
                <c:pt idx="745">
                  <c:v>3409.299501027413</c:v>
                </c:pt>
                <c:pt idx="746">
                  <c:v>2909.1627161179999</c:v>
                </c:pt>
                <c:pt idx="747">
                  <c:v>2732.1824043440251</c:v>
                </c:pt>
                <c:pt idx="748">
                  <c:v>2876.377494143886</c:v>
                </c:pt>
                <c:pt idx="749">
                  <c:v>2839.2512582316458</c:v>
                </c:pt>
                <c:pt idx="750">
                  <c:v>2738.4418245929551</c:v>
                </c:pt>
                <c:pt idx="751">
                  <c:v>2974.4014058084422</c:v>
                </c:pt>
                <c:pt idx="752">
                  <c:v>3610.113019930533</c:v>
                </c:pt>
                <c:pt idx="753">
                  <c:v>3746.5678376078408</c:v>
                </c:pt>
                <c:pt idx="754">
                  <c:v>4322.8656854865003</c:v>
                </c:pt>
                <c:pt idx="755">
                  <c:v>4471.9115518184699</c:v>
                </c:pt>
                <c:pt idx="756">
                  <c:v>4531.4328607450216</c:v>
                </c:pt>
                <c:pt idx="757">
                  <c:v>4816.7967288637183</c:v>
                </c:pt>
                <c:pt idx="758">
                  <c:v>4734.1122264840578</c:v>
                </c:pt>
                <c:pt idx="759">
                  <c:v>4691.0453760536238</c:v>
                </c:pt>
                <c:pt idx="760">
                  <c:v>4667.4193589706256</c:v>
                </c:pt>
                <c:pt idx="761">
                  <c:v>4881.4175642081482</c:v>
                </c:pt>
                <c:pt idx="762">
                  <c:v>4758.4409955078572</c:v>
                </c:pt>
                <c:pt idx="763">
                  <c:v>4916.0472304696523</c:v>
                </c:pt>
                <c:pt idx="764">
                  <c:v>4836.4069771464474</c:v>
                </c:pt>
                <c:pt idx="765">
                  <c:v>4775.4958735233404</c:v>
                </c:pt>
                <c:pt idx="766">
                  <c:v>4627.7408719740488</c:v>
                </c:pt>
                <c:pt idx="767">
                  <c:v>4387.0260686107849</c:v>
                </c:pt>
                <c:pt idx="768">
                  <c:v>3913.9465780163218</c:v>
                </c:pt>
                <c:pt idx="769">
                  <c:v>3342.098929192683</c:v>
                </c:pt>
                <c:pt idx="770">
                  <c:v>2841.256881283653</c:v>
                </c:pt>
                <c:pt idx="771">
                  <c:v>2931.6244215202191</c:v>
                </c:pt>
                <c:pt idx="772">
                  <c:v>2744.276304412298</c:v>
                </c:pt>
                <c:pt idx="773">
                  <c:v>2696.8831283664472</c:v>
                </c:pt>
                <c:pt idx="774">
                  <c:v>2551.9968063207812</c:v>
                </c:pt>
                <c:pt idx="775">
                  <c:v>2822.6543938741238</c:v>
                </c:pt>
                <c:pt idx="776">
                  <c:v>3416.7459038031252</c:v>
                </c:pt>
                <c:pt idx="777">
                  <c:v>3922.819099917107</c:v>
                </c:pt>
                <c:pt idx="778">
                  <c:v>4169.2389895853003</c:v>
                </c:pt>
                <c:pt idx="779">
                  <c:v>4450.6283337378154</c:v>
                </c:pt>
                <c:pt idx="780">
                  <c:v>4632.3851586484116</c:v>
                </c:pt>
                <c:pt idx="781">
                  <c:v>4485.1727216804138</c:v>
                </c:pt>
                <c:pt idx="782">
                  <c:v>4747.5880571016214</c:v>
                </c:pt>
                <c:pt idx="783">
                  <c:v>4701.7606078746303</c:v>
                </c:pt>
                <c:pt idx="784">
                  <c:v>4901.9252197389924</c:v>
                </c:pt>
                <c:pt idx="785">
                  <c:v>4911.9108399602619</c:v>
                </c:pt>
                <c:pt idx="786">
                  <c:v>4780.4929782155723</c:v>
                </c:pt>
                <c:pt idx="787">
                  <c:v>5029.4206533940114</c:v>
                </c:pt>
                <c:pt idx="788">
                  <c:v>4791.8357379359304</c:v>
                </c:pt>
                <c:pt idx="789">
                  <c:v>4728.5992681565076</c:v>
                </c:pt>
                <c:pt idx="790">
                  <c:v>4922.9890189130974</c:v>
                </c:pt>
                <c:pt idx="791">
                  <c:v>4372.8721060846119</c:v>
                </c:pt>
                <c:pt idx="792">
                  <c:v>4075.3886799848242</c:v>
                </c:pt>
                <c:pt idx="793">
                  <c:v>3629.3322400594998</c:v>
                </c:pt>
                <c:pt idx="794">
                  <c:v>2926.0130493925658</c:v>
                </c:pt>
                <c:pt idx="795">
                  <c:v>3188.4140532417809</c:v>
                </c:pt>
                <c:pt idx="796">
                  <c:v>2659.5551794500602</c:v>
                </c:pt>
                <c:pt idx="797">
                  <c:v>2940.8830754229198</c:v>
                </c:pt>
                <c:pt idx="798">
                  <c:v>2678.8714459403432</c:v>
                </c:pt>
                <c:pt idx="799">
                  <c:v>2993.44058342984</c:v>
                </c:pt>
                <c:pt idx="800">
                  <c:v>3585.3412360445682</c:v>
                </c:pt>
                <c:pt idx="801">
                  <c:v>4048.8168018072461</c:v>
                </c:pt>
                <c:pt idx="802">
                  <c:v>4205.5933033200217</c:v>
                </c:pt>
                <c:pt idx="803">
                  <c:v>4400.2156949304735</c:v>
                </c:pt>
                <c:pt idx="804">
                  <c:v>4642.6992019980144</c:v>
                </c:pt>
                <c:pt idx="805">
                  <c:v>4578.2328614300313</c:v>
                </c:pt>
                <c:pt idx="806">
                  <c:v>4581.8082386292444</c:v>
                </c:pt>
                <c:pt idx="807">
                  <c:v>4756.4399489084517</c:v>
                </c:pt>
                <c:pt idx="808">
                  <c:v>4814.4869390971626</c:v>
                </c:pt>
                <c:pt idx="809">
                  <c:v>4863.0666353940724</c:v>
                </c:pt>
                <c:pt idx="810">
                  <c:v>4746.1843329795156</c:v>
                </c:pt>
                <c:pt idx="811">
                  <c:v>4886.9455257450354</c:v>
                </c:pt>
                <c:pt idx="812">
                  <c:v>5020.8961090371777</c:v>
                </c:pt>
                <c:pt idx="813">
                  <c:v>4803.1946171772124</c:v>
                </c:pt>
                <c:pt idx="814">
                  <c:v>4711.6766192814202</c:v>
                </c:pt>
                <c:pt idx="815">
                  <c:v>4746.3541169057034</c:v>
                </c:pt>
                <c:pt idx="816">
                  <c:v>4006.329394190951</c:v>
                </c:pt>
                <c:pt idx="817">
                  <c:v>3401.6362792082359</c:v>
                </c:pt>
                <c:pt idx="818">
                  <c:v>3218.2560452623402</c:v>
                </c:pt>
                <c:pt idx="819">
                  <c:v>3032.525542646546</c:v>
                </c:pt>
                <c:pt idx="820">
                  <c:v>2754.1973792560329</c:v>
                </c:pt>
                <c:pt idx="821">
                  <c:v>2628.5577445791109</c:v>
                </c:pt>
                <c:pt idx="822">
                  <c:v>2667.2495843868542</c:v>
                </c:pt>
                <c:pt idx="823">
                  <c:v>3079.2202985275821</c:v>
                </c:pt>
                <c:pt idx="824">
                  <c:v>3570.9897220406342</c:v>
                </c:pt>
                <c:pt idx="825">
                  <c:v>4033.507619172522</c:v>
                </c:pt>
                <c:pt idx="826">
                  <c:v>4341.0606647693403</c:v>
                </c:pt>
                <c:pt idx="827">
                  <c:v>4487.5687241846954</c:v>
                </c:pt>
                <c:pt idx="828">
                  <c:v>4636.2057149557031</c:v>
                </c:pt>
                <c:pt idx="829">
                  <c:v>4570.1353619361762</c:v>
                </c:pt>
                <c:pt idx="830">
                  <c:v>4645.7132330769427</c:v>
                </c:pt>
                <c:pt idx="831">
                  <c:v>4924.31805863513</c:v>
                </c:pt>
                <c:pt idx="832">
                  <c:v>4761.3423269696978</c:v>
                </c:pt>
                <c:pt idx="833">
                  <c:v>4771.9713360006272</c:v>
                </c:pt>
                <c:pt idx="834">
                  <c:v>4856.7403667231747</c:v>
                </c:pt>
                <c:pt idx="835">
                  <c:v>4896.2560999702646</c:v>
                </c:pt>
                <c:pt idx="836">
                  <c:v>4895.0790780247726</c:v>
                </c:pt>
                <c:pt idx="837">
                  <c:v>4743.8742705761624</c:v>
                </c:pt>
                <c:pt idx="838">
                  <c:v>4760.0585831062872</c:v>
                </c:pt>
                <c:pt idx="839">
                  <c:v>4601.6610828666144</c:v>
                </c:pt>
                <c:pt idx="840">
                  <c:v>4215.0949626443698</c:v>
                </c:pt>
                <c:pt idx="841">
                  <c:v>3527.1846267821861</c:v>
                </c:pt>
                <c:pt idx="842">
                  <c:v>3332.5496817000981</c:v>
                </c:pt>
                <c:pt idx="843">
                  <c:v>3008.5543502816308</c:v>
                </c:pt>
                <c:pt idx="844">
                  <c:v>2645.411625665663</c:v>
                </c:pt>
                <c:pt idx="845">
                  <c:v>2554.1192019488849</c:v>
                </c:pt>
                <c:pt idx="846">
                  <c:v>2785.4142283243068</c:v>
                </c:pt>
                <c:pt idx="847">
                  <c:v>3171.3994469488248</c:v>
                </c:pt>
                <c:pt idx="848">
                  <c:v>3432.9154437956181</c:v>
                </c:pt>
                <c:pt idx="849">
                  <c:v>4016.5860597324431</c:v>
                </c:pt>
                <c:pt idx="850">
                  <c:v>4047.2672595265999</c:v>
                </c:pt>
                <c:pt idx="851">
                  <c:v>4570.5004702957758</c:v>
                </c:pt>
                <c:pt idx="852">
                  <c:v>4653.6123212425346</c:v>
                </c:pt>
                <c:pt idx="853">
                  <c:v>4963.1082422496802</c:v>
                </c:pt>
                <c:pt idx="854">
                  <c:v>4692.6355067663244</c:v>
                </c:pt>
                <c:pt idx="855">
                  <c:v>4972.205356426156</c:v>
                </c:pt>
                <c:pt idx="856">
                  <c:v>4957.7684159423561</c:v>
                </c:pt>
                <c:pt idx="857">
                  <c:v>4877.355299630156</c:v>
                </c:pt>
                <c:pt idx="858">
                  <c:v>4958.12658000394</c:v>
                </c:pt>
                <c:pt idx="859">
                  <c:v>4746.3925222936978</c:v>
                </c:pt>
                <c:pt idx="860">
                  <c:v>4930.8784126015871</c:v>
                </c:pt>
                <c:pt idx="861">
                  <c:v>4790.332994090837</c:v>
                </c:pt>
                <c:pt idx="862">
                  <c:v>4744.4454171495781</c:v>
                </c:pt>
                <c:pt idx="863">
                  <c:v>4666.4973425368216</c:v>
                </c:pt>
                <c:pt idx="864">
                  <c:v>4184.4329852184146</c:v>
                </c:pt>
                <c:pt idx="865">
                  <c:v>3389.916764111184</c:v>
                </c:pt>
                <c:pt idx="866">
                  <c:v>3092.3300674795169</c:v>
                </c:pt>
                <c:pt idx="867">
                  <c:v>2961.303916706298</c:v>
                </c:pt>
                <c:pt idx="868">
                  <c:v>2985.8402686062041</c:v>
                </c:pt>
                <c:pt idx="869">
                  <c:v>2654.767257516155</c:v>
                </c:pt>
                <c:pt idx="870">
                  <c:v>2781.1613903769971</c:v>
                </c:pt>
                <c:pt idx="871">
                  <c:v>3097.6718262868062</c:v>
                </c:pt>
                <c:pt idx="872">
                  <c:v>3488.0074129848008</c:v>
                </c:pt>
                <c:pt idx="873">
                  <c:v>4190.5014332797127</c:v>
                </c:pt>
                <c:pt idx="874">
                  <c:v>4493.04082559996</c:v>
                </c:pt>
                <c:pt idx="875">
                  <c:v>4679.3105332869554</c:v>
                </c:pt>
                <c:pt idx="876">
                  <c:v>4870.4115376778554</c:v>
                </c:pt>
                <c:pt idx="877">
                  <c:v>5015.7115265599105</c:v>
                </c:pt>
                <c:pt idx="878">
                  <c:v>4739.6058267716662</c:v>
                </c:pt>
                <c:pt idx="879">
                  <c:v>4742.6213945228619</c:v>
                </c:pt>
                <c:pt idx="880">
                  <c:v>4783.1254894439398</c:v>
                </c:pt>
                <c:pt idx="881">
                  <c:v>4903.6454909683926</c:v>
                </c:pt>
                <c:pt idx="882">
                  <c:v>5053.5754873776395</c:v>
                </c:pt>
                <c:pt idx="883">
                  <c:v>4808.3641132605126</c:v>
                </c:pt>
                <c:pt idx="884">
                  <c:v>5227.0617393272714</c:v>
                </c:pt>
                <c:pt idx="885">
                  <c:v>4816.1194228432514</c:v>
                </c:pt>
                <c:pt idx="886">
                  <c:v>4705.0151268861928</c:v>
                </c:pt>
                <c:pt idx="887">
                  <c:v>4486.6560493834349</c:v>
                </c:pt>
                <c:pt idx="888">
                  <c:v>4238.8536804671103</c:v>
                </c:pt>
                <c:pt idx="889">
                  <c:v>3415.9505485988602</c:v>
                </c:pt>
                <c:pt idx="890">
                  <c:v>3259.2710624843612</c:v>
                </c:pt>
                <c:pt idx="891">
                  <c:v>3147.7497872653821</c:v>
                </c:pt>
                <c:pt idx="892">
                  <c:v>2994.5196746757861</c:v>
                </c:pt>
                <c:pt idx="893">
                  <c:v>2784.8226974815898</c:v>
                </c:pt>
                <c:pt idx="894">
                  <c:v>2896.757060863104</c:v>
                </c:pt>
                <c:pt idx="895">
                  <c:v>2915.9602823772962</c:v>
                </c:pt>
                <c:pt idx="896">
                  <c:v>3404.006322797708</c:v>
                </c:pt>
                <c:pt idx="897">
                  <c:v>4031.0582454129972</c:v>
                </c:pt>
                <c:pt idx="898">
                  <c:v>4316.5968231137631</c:v>
                </c:pt>
                <c:pt idx="899">
                  <c:v>4610.0988983470033</c:v>
                </c:pt>
                <c:pt idx="900">
                  <c:v>4943.3873059448106</c:v>
                </c:pt>
                <c:pt idx="901">
                  <c:v>4998.9667651527252</c:v>
                </c:pt>
                <c:pt idx="902">
                  <c:v>4754.2164805675939</c:v>
                </c:pt>
                <c:pt idx="903">
                  <c:v>4982.7249412394103</c:v>
                </c:pt>
                <c:pt idx="904">
                  <c:v>4765.4245439852621</c:v>
                </c:pt>
                <c:pt idx="905">
                  <c:v>4789.6396968215804</c:v>
                </c:pt>
                <c:pt idx="906">
                  <c:v>5254.9503763927387</c:v>
                </c:pt>
                <c:pt idx="907">
                  <c:v>4961.1180348733469</c:v>
                </c:pt>
                <c:pt idx="908">
                  <c:v>5233.3306541672318</c:v>
                </c:pt>
                <c:pt idx="909">
                  <c:v>4879.314772356277</c:v>
                </c:pt>
                <c:pt idx="910">
                  <c:v>4962.7177644040012</c:v>
                </c:pt>
                <c:pt idx="911">
                  <c:v>4686.7207976020782</c:v>
                </c:pt>
                <c:pt idx="912">
                  <c:v>4237.9601450197724</c:v>
                </c:pt>
                <c:pt idx="913">
                  <c:v>3692.9830631977402</c:v>
                </c:pt>
                <c:pt idx="914">
                  <c:v>3005.7596048794562</c:v>
                </c:pt>
                <c:pt idx="915">
                  <c:v>3064.7230967106161</c:v>
                </c:pt>
                <c:pt idx="916">
                  <c:v>2723.6305195272571</c:v>
                </c:pt>
                <c:pt idx="917">
                  <c:v>2957.6137750605681</c:v>
                </c:pt>
                <c:pt idx="918">
                  <c:v>2835.0654273099531</c:v>
                </c:pt>
                <c:pt idx="919">
                  <c:v>3163.4867379244779</c:v>
                </c:pt>
                <c:pt idx="920">
                  <c:v>3837.5219052607049</c:v>
                </c:pt>
                <c:pt idx="921">
                  <c:v>4089.2036975648102</c:v>
                </c:pt>
                <c:pt idx="922">
                  <c:v>4520.3936963868282</c:v>
                </c:pt>
                <c:pt idx="923">
                  <c:v>4425.9636385741142</c:v>
                </c:pt>
                <c:pt idx="924">
                  <c:v>4861.8742392379554</c:v>
                </c:pt>
                <c:pt idx="925">
                  <c:v>4742.7502106784741</c:v>
                </c:pt>
                <c:pt idx="926">
                  <c:v>4968.2206354961954</c:v>
                </c:pt>
                <c:pt idx="927">
                  <c:v>4781.1669128284384</c:v>
                </c:pt>
                <c:pt idx="928">
                  <c:v>4860.4194699383761</c:v>
                </c:pt>
                <c:pt idx="929">
                  <c:v>5168.5189849561084</c:v>
                </c:pt>
                <c:pt idx="930">
                  <c:v>5336.591127035992</c:v>
                </c:pt>
                <c:pt idx="931">
                  <c:v>4960.5198332353002</c:v>
                </c:pt>
                <c:pt idx="932">
                  <c:v>5197.1612134133265</c:v>
                </c:pt>
                <c:pt idx="933">
                  <c:v>4951.9507823169633</c:v>
                </c:pt>
                <c:pt idx="934">
                  <c:v>4701.0620341821759</c:v>
                </c:pt>
                <c:pt idx="935">
                  <c:v>4894.1160306441116</c:v>
                </c:pt>
                <c:pt idx="936">
                  <c:v>4451.0044246449233</c:v>
                </c:pt>
                <c:pt idx="937">
                  <c:v>3839.8185257743462</c:v>
                </c:pt>
                <c:pt idx="938">
                  <c:v>3050.405041693055</c:v>
                </c:pt>
                <c:pt idx="939">
                  <c:v>3162.5885221422</c:v>
                </c:pt>
                <c:pt idx="940">
                  <c:v>2884.068356687807</c:v>
                </c:pt>
                <c:pt idx="941">
                  <c:v>2843.790884053732</c:v>
                </c:pt>
                <c:pt idx="942">
                  <c:v>2987.6873496408662</c:v>
                </c:pt>
                <c:pt idx="943">
                  <c:v>2980.3175395442522</c:v>
                </c:pt>
                <c:pt idx="944">
                  <c:v>3734.7208440271979</c:v>
                </c:pt>
                <c:pt idx="945">
                  <c:v>3983.2886213078782</c:v>
                </c:pt>
                <c:pt idx="946">
                  <c:v>4496.6013625660134</c:v>
                </c:pt>
                <c:pt idx="947">
                  <c:v>4453.0517775345461</c:v>
                </c:pt>
                <c:pt idx="948">
                  <c:v>4694.4372137154414</c:v>
                </c:pt>
                <c:pt idx="949">
                  <c:v>4741.6866316919841</c:v>
                </c:pt>
                <c:pt idx="950">
                  <c:v>5021.5483812342864</c:v>
                </c:pt>
                <c:pt idx="951">
                  <c:v>4899.9226535428124</c:v>
                </c:pt>
                <c:pt idx="952">
                  <c:v>5049.1082050458244</c:v>
                </c:pt>
                <c:pt idx="953">
                  <c:v>4914.0857128220969</c:v>
                </c:pt>
                <c:pt idx="954">
                  <c:v>5061.3622589844626</c:v>
                </c:pt>
                <c:pt idx="955">
                  <c:v>4976.1358179742556</c:v>
                </c:pt>
                <c:pt idx="956">
                  <c:v>5077.8389877940781</c:v>
                </c:pt>
                <c:pt idx="957">
                  <c:v>4892.3261557614696</c:v>
                </c:pt>
                <c:pt idx="958">
                  <c:v>4981.46984257031</c:v>
                </c:pt>
                <c:pt idx="959">
                  <c:v>4895.7153392771934</c:v>
                </c:pt>
                <c:pt idx="960">
                  <c:v>4401.5066737077823</c:v>
                </c:pt>
                <c:pt idx="961">
                  <c:v>3752.9979687024002</c:v>
                </c:pt>
                <c:pt idx="962">
                  <c:v>3183.6433755624262</c:v>
                </c:pt>
                <c:pt idx="963">
                  <c:v>3209.0889953338242</c:v>
                </c:pt>
                <c:pt idx="964">
                  <c:v>2850.7131921692762</c:v>
                </c:pt>
                <c:pt idx="965">
                  <c:v>3030.9441253338082</c:v>
                </c:pt>
                <c:pt idx="966">
                  <c:v>3053.4734070995132</c:v>
                </c:pt>
                <c:pt idx="967">
                  <c:v>2941.7333794112801</c:v>
                </c:pt>
                <c:pt idx="968">
                  <c:v>3619.7208914259741</c:v>
                </c:pt>
                <c:pt idx="969">
                  <c:v>3997.8476697961542</c:v>
                </c:pt>
                <c:pt idx="970">
                  <c:v>4619.9911385025434</c:v>
                </c:pt>
                <c:pt idx="971">
                  <c:v>4507.3231848395753</c:v>
                </c:pt>
                <c:pt idx="972">
                  <c:v>4658.6746136115444</c:v>
                </c:pt>
                <c:pt idx="973">
                  <c:v>4984.4872897133964</c:v>
                </c:pt>
                <c:pt idx="974">
                  <c:v>5226.9679215317956</c:v>
                </c:pt>
                <c:pt idx="975">
                  <c:v>5144.7446425383396</c:v>
                </c:pt>
                <c:pt idx="976">
                  <c:v>5121.7360758083614</c:v>
                </c:pt>
                <c:pt idx="977">
                  <c:v>5186.3849632493702</c:v>
                </c:pt>
                <c:pt idx="978">
                  <c:v>5243.5211225173234</c:v>
                </c:pt>
                <c:pt idx="979">
                  <c:v>5161.9249066099628</c:v>
                </c:pt>
                <c:pt idx="980">
                  <c:v>5393.1989045641922</c:v>
                </c:pt>
                <c:pt idx="981">
                  <c:v>5117.2712804813382</c:v>
                </c:pt>
                <c:pt idx="982">
                  <c:v>5220.6398611316117</c:v>
                </c:pt>
                <c:pt idx="983">
                  <c:v>4991.9250805540332</c:v>
                </c:pt>
                <c:pt idx="984">
                  <c:v>4154.4608235281512</c:v>
                </c:pt>
                <c:pt idx="985">
                  <c:v>3806.5733027113879</c:v>
                </c:pt>
                <c:pt idx="986">
                  <c:v>3429.0845317013768</c:v>
                </c:pt>
                <c:pt idx="987">
                  <c:v>2886.5572983127699</c:v>
                </c:pt>
                <c:pt idx="988">
                  <c:v>2788.6534030115672</c:v>
                </c:pt>
                <c:pt idx="989">
                  <c:v>3036.8204173424801</c:v>
                </c:pt>
                <c:pt idx="990">
                  <c:v>2739.988699544399</c:v>
                </c:pt>
                <c:pt idx="991">
                  <c:v>3078.0002789450209</c:v>
                </c:pt>
                <c:pt idx="992">
                  <c:v>3859.2096417004941</c:v>
                </c:pt>
                <c:pt idx="993">
                  <c:v>4070.9231257167671</c:v>
                </c:pt>
                <c:pt idx="994">
                  <c:v>4622.8171509506719</c:v>
                </c:pt>
                <c:pt idx="995">
                  <c:v>4464.61033810359</c:v>
                </c:pt>
                <c:pt idx="996">
                  <c:v>4925.981142931977</c:v>
                </c:pt>
                <c:pt idx="997">
                  <c:v>5080.8168079655334</c:v>
                </c:pt>
                <c:pt idx="998">
                  <c:v>5212.7922627069447</c:v>
                </c:pt>
                <c:pt idx="999">
                  <c:v>5129.4685879991976</c:v>
                </c:pt>
                <c:pt idx="1000">
                  <c:v>5197.0483275254974</c:v>
                </c:pt>
                <c:pt idx="1001">
                  <c:v>4968.9544630396858</c:v>
                </c:pt>
                <c:pt idx="1002">
                  <c:v>5109.9291585817709</c:v>
                </c:pt>
                <c:pt idx="1003">
                  <c:v>5176.8020763788654</c:v>
                </c:pt>
                <c:pt idx="1004">
                  <c:v>5043.0668955925603</c:v>
                </c:pt>
                <c:pt idx="1005">
                  <c:v>5260.0704111698633</c:v>
                </c:pt>
                <c:pt idx="1006">
                  <c:v>4857.34811500448</c:v>
                </c:pt>
                <c:pt idx="1007">
                  <c:v>4687.6324160305003</c:v>
                </c:pt>
                <c:pt idx="1008">
                  <c:v>4286.4581925899256</c:v>
                </c:pt>
                <c:pt idx="1009">
                  <c:v>3572.4092338338151</c:v>
                </c:pt>
                <c:pt idx="1010">
                  <c:v>3290.156129320394</c:v>
                </c:pt>
                <c:pt idx="1011">
                  <c:v>2978.3303433105671</c:v>
                </c:pt>
                <c:pt idx="1012">
                  <c:v>3102.2101557479059</c:v>
                </c:pt>
                <c:pt idx="1013">
                  <c:v>2724.0541284103638</c:v>
                </c:pt>
                <c:pt idx="1014">
                  <c:v>2693.7758948905998</c:v>
                </c:pt>
                <c:pt idx="1015">
                  <c:v>3232.265608053769</c:v>
                </c:pt>
                <c:pt idx="1016">
                  <c:v>3734.109297776854</c:v>
                </c:pt>
                <c:pt idx="1017">
                  <c:v>4051.256436175127</c:v>
                </c:pt>
                <c:pt idx="1018">
                  <c:v>4504.8567451918734</c:v>
                </c:pt>
                <c:pt idx="1019">
                  <c:v>4541.9766835379614</c:v>
                </c:pt>
                <c:pt idx="1020">
                  <c:v>4726.5673900075326</c:v>
                </c:pt>
                <c:pt idx="1021">
                  <c:v>4900.5109740346334</c:v>
                </c:pt>
                <c:pt idx="1022">
                  <c:v>4788.1997525957022</c:v>
                </c:pt>
                <c:pt idx="1023">
                  <c:v>5093.1339515972732</c:v>
                </c:pt>
                <c:pt idx="1024">
                  <c:v>5309.1783328012534</c:v>
                </c:pt>
                <c:pt idx="1025">
                  <c:v>5014.3848761822828</c:v>
                </c:pt>
                <c:pt idx="1026">
                  <c:v>5242.7925374750921</c:v>
                </c:pt>
                <c:pt idx="1027">
                  <c:v>5250.9388467460267</c:v>
                </c:pt>
                <c:pt idx="1028">
                  <c:v>5337.1112601050982</c:v>
                </c:pt>
                <c:pt idx="1029">
                  <c:v>5046.8561249595741</c:v>
                </c:pt>
                <c:pt idx="1030">
                  <c:v>4936.3693079752984</c:v>
                </c:pt>
                <c:pt idx="1031">
                  <c:v>5099.2774629833166</c:v>
                </c:pt>
                <c:pt idx="1032">
                  <c:v>4512.1257369188024</c:v>
                </c:pt>
                <c:pt idx="1033">
                  <c:v>3972.1671971688552</c:v>
                </c:pt>
                <c:pt idx="1034">
                  <c:v>3022.7716683651952</c:v>
                </c:pt>
                <c:pt idx="1035">
                  <c:v>3102.209203907496</c:v>
                </c:pt>
                <c:pt idx="1036">
                  <c:v>2970.612992602933</c:v>
                </c:pt>
                <c:pt idx="1037">
                  <c:v>2815.0375025991011</c:v>
                </c:pt>
                <c:pt idx="1038">
                  <c:v>3001.4892225556318</c:v>
                </c:pt>
                <c:pt idx="1039">
                  <c:v>3296.3074390391571</c:v>
                </c:pt>
                <c:pt idx="1040">
                  <c:v>3586.7223880299071</c:v>
                </c:pt>
                <c:pt idx="1041">
                  <c:v>4202.3177104235356</c:v>
                </c:pt>
                <c:pt idx="1042">
                  <c:v>4192.946992970923</c:v>
                </c:pt>
                <c:pt idx="1043">
                  <c:v>4628.04371751698</c:v>
                </c:pt>
                <c:pt idx="1044">
                  <c:v>4978.2378688501094</c:v>
                </c:pt>
                <c:pt idx="1045">
                  <c:v>4866.6475474040844</c:v>
                </c:pt>
                <c:pt idx="1046">
                  <c:v>5140.0120037407041</c:v>
                </c:pt>
                <c:pt idx="1047">
                  <c:v>5126.3835905933984</c:v>
                </c:pt>
                <c:pt idx="1048">
                  <c:v>5001.2208012136552</c:v>
                </c:pt>
                <c:pt idx="1049">
                  <c:v>4872.5938560655304</c:v>
                </c:pt>
                <c:pt idx="1050">
                  <c:v>5306.2741751557724</c:v>
                </c:pt>
                <c:pt idx="1051">
                  <c:v>5061.0639624994856</c:v>
                </c:pt>
                <c:pt idx="1052">
                  <c:v>5256.0353396624123</c:v>
                </c:pt>
                <c:pt idx="1053">
                  <c:v>5074.0711387028232</c:v>
                </c:pt>
                <c:pt idx="1054">
                  <c:v>4884.980221453623</c:v>
                </c:pt>
                <c:pt idx="1055">
                  <c:v>4918.3090827712622</c:v>
                </c:pt>
                <c:pt idx="1056">
                  <c:v>4439.1668349473348</c:v>
                </c:pt>
                <c:pt idx="1057">
                  <c:v>3732.0628321007362</c:v>
                </c:pt>
                <c:pt idx="1058">
                  <c:v>3305.7833391479971</c:v>
                </c:pt>
                <c:pt idx="1059">
                  <c:v>3219.063581124728</c:v>
                </c:pt>
                <c:pt idx="1060">
                  <c:v>3117.3828836746861</c:v>
                </c:pt>
                <c:pt idx="1061">
                  <c:v>2901.1894461894672</c:v>
                </c:pt>
                <c:pt idx="1062">
                  <c:v>2969.0473349041908</c:v>
                </c:pt>
                <c:pt idx="1063">
                  <c:v>3063.2294100675608</c:v>
                </c:pt>
                <c:pt idx="1064">
                  <c:v>3791.3217910380222</c:v>
                </c:pt>
                <c:pt idx="1065">
                  <c:v>4277.2941783468887</c:v>
                </c:pt>
                <c:pt idx="1066">
                  <c:v>4521.4584088159618</c:v>
                </c:pt>
                <c:pt idx="1067">
                  <c:v>4751.8239837693036</c:v>
                </c:pt>
                <c:pt idx="1068">
                  <c:v>4753.70991952452</c:v>
                </c:pt>
                <c:pt idx="1069">
                  <c:v>4934.9780937723963</c:v>
                </c:pt>
                <c:pt idx="1070">
                  <c:v>5071.0175008379574</c:v>
                </c:pt>
                <c:pt idx="1071">
                  <c:v>5327.1079448626024</c:v>
                </c:pt>
                <c:pt idx="1072">
                  <c:v>5232.2263114094339</c:v>
                </c:pt>
                <c:pt idx="1073">
                  <c:v>5079.0789397443896</c:v>
                </c:pt>
                <c:pt idx="1074">
                  <c:v>5197.9045215708402</c:v>
                </c:pt>
                <c:pt idx="1075">
                  <c:v>5206.2851375981518</c:v>
                </c:pt>
                <c:pt idx="1076">
                  <c:v>5098.6511844341931</c:v>
                </c:pt>
                <c:pt idx="1077">
                  <c:v>4934.3300636929534</c:v>
                </c:pt>
                <c:pt idx="1078">
                  <c:v>5117.8672032482773</c:v>
                </c:pt>
                <c:pt idx="1079">
                  <c:v>5116.660084012562</c:v>
                </c:pt>
                <c:pt idx="1080">
                  <c:v>4249.0233408860386</c:v>
                </c:pt>
                <c:pt idx="1081">
                  <c:v>3680.7089037855872</c:v>
                </c:pt>
                <c:pt idx="1082">
                  <c:v>3304.248458221653</c:v>
                </c:pt>
                <c:pt idx="1083">
                  <c:v>3004.9846420142708</c:v>
                </c:pt>
                <c:pt idx="1084">
                  <c:v>2791.3087751081598</c:v>
                </c:pt>
                <c:pt idx="1085">
                  <c:v>2761.6340875633268</c:v>
                </c:pt>
                <c:pt idx="1086">
                  <c:v>2769.5871862081408</c:v>
                </c:pt>
                <c:pt idx="1087">
                  <c:v>3147.204380698005</c:v>
                </c:pt>
                <c:pt idx="1088">
                  <c:v>3895.943957832254</c:v>
                </c:pt>
                <c:pt idx="1089">
                  <c:v>3868.4632395007102</c:v>
                </c:pt>
                <c:pt idx="1090">
                  <c:v>4602.9232703611651</c:v>
                </c:pt>
                <c:pt idx="1091">
                  <c:v>4734.2383306869606</c:v>
                </c:pt>
                <c:pt idx="1092">
                  <c:v>4729.9690751200014</c:v>
                </c:pt>
                <c:pt idx="1093">
                  <c:v>4801.82472958383</c:v>
                </c:pt>
                <c:pt idx="1094">
                  <c:v>5140.1070647206034</c:v>
                </c:pt>
                <c:pt idx="1095">
                  <c:v>5089.6615415821834</c:v>
                </c:pt>
                <c:pt idx="1096">
                  <c:v>5032.7939283524156</c:v>
                </c:pt>
                <c:pt idx="1097">
                  <c:v>5280.8008614976761</c:v>
                </c:pt>
                <c:pt idx="1098">
                  <c:v>5087.2224936856801</c:v>
                </c:pt>
                <c:pt idx="1099">
                  <c:v>5482.0696820480516</c:v>
                </c:pt>
                <c:pt idx="1100">
                  <c:v>5094.7939162531602</c:v>
                </c:pt>
                <c:pt idx="1101">
                  <c:v>5125.6421040099431</c:v>
                </c:pt>
                <c:pt idx="1102">
                  <c:v>5130.9620823507639</c:v>
                </c:pt>
                <c:pt idx="1103">
                  <c:v>4737.8756012669701</c:v>
                </c:pt>
                <c:pt idx="1104">
                  <c:v>4244.9953382496706</c:v>
                </c:pt>
                <c:pt idx="1105">
                  <c:v>3661.2508741806191</c:v>
                </c:pt>
                <c:pt idx="1106">
                  <c:v>3445.1913303804622</c:v>
                </c:pt>
                <c:pt idx="1107">
                  <c:v>3011.0874315715319</c:v>
                </c:pt>
                <c:pt idx="1108">
                  <c:v>2976.2154014053758</c:v>
                </c:pt>
                <c:pt idx="1109">
                  <c:v>2915.9337720918411</c:v>
                </c:pt>
                <c:pt idx="1110">
                  <c:v>2967.335841140638</c:v>
                </c:pt>
                <c:pt idx="1111">
                  <c:v>3239.41526299529</c:v>
                </c:pt>
                <c:pt idx="1112">
                  <c:v>3513.8051602007122</c:v>
                </c:pt>
                <c:pt idx="1113">
                  <c:v>4067.948335014501</c:v>
                </c:pt>
                <c:pt idx="1114">
                  <c:v>4532.7878550794076</c:v>
                </c:pt>
                <c:pt idx="1115">
                  <c:v>4758.6166056084803</c:v>
                </c:pt>
                <c:pt idx="1116">
                  <c:v>4826.12125052581</c:v>
                </c:pt>
                <c:pt idx="1117">
                  <c:v>5140.8662034313502</c:v>
                </c:pt>
                <c:pt idx="1118">
                  <c:v>4904.1966455530282</c:v>
                </c:pt>
                <c:pt idx="1119">
                  <c:v>4987.5228233035459</c:v>
                </c:pt>
                <c:pt idx="1120">
                  <c:v>4931.3171714425616</c:v>
                </c:pt>
                <c:pt idx="1121">
                  <c:v>5354.9311555243175</c:v>
                </c:pt>
                <c:pt idx="1122">
                  <c:v>5349.273810832171</c:v>
                </c:pt>
                <c:pt idx="1123">
                  <c:v>5093.9249389699744</c:v>
                </c:pt>
                <c:pt idx="1124">
                  <c:v>5195.6209904354782</c:v>
                </c:pt>
                <c:pt idx="1125">
                  <c:v>5212.7464960723501</c:v>
                </c:pt>
                <c:pt idx="1126">
                  <c:v>5173.4851621556627</c:v>
                </c:pt>
                <c:pt idx="1127">
                  <c:v>4709.0107571602084</c:v>
                </c:pt>
                <c:pt idx="1128">
                  <c:v>4500.716301667012</c:v>
                </c:pt>
                <c:pt idx="1129">
                  <c:v>3590.4992052543621</c:v>
                </c:pt>
                <c:pt idx="1130">
                  <c:v>3049.7679970465501</c:v>
                </c:pt>
                <c:pt idx="1131">
                  <c:v>3229.5716136832571</c:v>
                </c:pt>
                <c:pt idx="1132">
                  <c:v>3182.3143395639768</c:v>
                </c:pt>
                <c:pt idx="1133">
                  <c:v>2801.8762557779901</c:v>
                </c:pt>
                <c:pt idx="1134">
                  <c:v>2938.6655140113562</c:v>
                </c:pt>
                <c:pt idx="1135">
                  <c:v>3174.1833970441862</c:v>
                </c:pt>
                <c:pt idx="1136">
                  <c:v>3656.8205026990672</c:v>
                </c:pt>
                <c:pt idx="1137">
                  <c:v>4319.7493727707824</c:v>
                </c:pt>
                <c:pt idx="1138">
                  <c:v>4255.9247307912474</c:v>
                </c:pt>
                <c:pt idx="1139">
                  <c:v>4881.0915002598504</c:v>
                </c:pt>
                <c:pt idx="1140">
                  <c:v>4926.437259643877</c:v>
                </c:pt>
                <c:pt idx="1141">
                  <c:v>4922.129794857522</c:v>
                </c:pt>
                <c:pt idx="1142">
                  <c:v>5233.1461615252401</c:v>
                </c:pt>
                <c:pt idx="1143">
                  <c:v>5297.1080851154029</c:v>
                </c:pt>
                <c:pt idx="1144">
                  <c:v>5129.0211332441504</c:v>
                </c:pt>
                <c:pt idx="1145">
                  <c:v>5441.6679111695139</c:v>
                </c:pt>
                <c:pt idx="1146">
                  <c:v>5547.93892386061</c:v>
                </c:pt>
                <c:pt idx="1147">
                  <c:v>5417.9777283736876</c:v>
                </c:pt>
                <c:pt idx="1148">
                  <c:v>5430.8152092961982</c:v>
                </c:pt>
                <c:pt idx="1149">
                  <c:v>4909.9558038137384</c:v>
                </c:pt>
                <c:pt idx="1150">
                  <c:v>5092.9746767876313</c:v>
                </c:pt>
                <c:pt idx="1151">
                  <c:v>4785.4827294924944</c:v>
                </c:pt>
                <c:pt idx="1152">
                  <c:v>4504.1217342235122</c:v>
                </c:pt>
                <c:pt idx="1153">
                  <c:v>3972.2133110476361</c:v>
                </c:pt>
                <c:pt idx="1154">
                  <c:v>3420.34588403612</c:v>
                </c:pt>
                <c:pt idx="1155">
                  <c:v>3053.8959750203321</c:v>
                </c:pt>
                <c:pt idx="1156">
                  <c:v>3063.6668442779192</c:v>
                </c:pt>
                <c:pt idx="1157">
                  <c:v>2848.9460186235642</c:v>
                </c:pt>
                <c:pt idx="1158">
                  <c:v>3029.81442512376</c:v>
                </c:pt>
                <c:pt idx="1159">
                  <c:v>3208.8302081388269</c:v>
                </c:pt>
                <c:pt idx="1160">
                  <c:v>3670.83045900459</c:v>
                </c:pt>
                <c:pt idx="1161">
                  <c:v>3940.118765665688</c:v>
                </c:pt>
                <c:pt idx="1162">
                  <c:v>4650.7354622412686</c:v>
                </c:pt>
                <c:pt idx="1163">
                  <c:v>4801.2610002228084</c:v>
                </c:pt>
                <c:pt idx="1164">
                  <c:v>5210.413886129887</c:v>
                </c:pt>
                <c:pt idx="1165">
                  <c:v>5208.9591840083804</c:v>
                </c:pt>
                <c:pt idx="1166">
                  <c:v>5204.5943162561516</c:v>
                </c:pt>
                <c:pt idx="1167">
                  <c:v>5320.7473325074416</c:v>
                </c:pt>
                <c:pt idx="1168">
                  <c:v>5104.8491989235936</c:v>
                </c:pt>
                <c:pt idx="1169">
                  <c:v>5351.8206522791352</c:v>
                </c:pt>
                <c:pt idx="1170">
                  <c:v>5492.5803524192816</c:v>
                </c:pt>
                <c:pt idx="1171">
                  <c:v>5430.1012063143244</c:v>
                </c:pt>
                <c:pt idx="1172">
                  <c:v>5429.2038368729009</c:v>
                </c:pt>
                <c:pt idx="1173">
                  <c:v>5244.6783574358496</c:v>
                </c:pt>
                <c:pt idx="1174">
                  <c:v>4889.498395413767</c:v>
                </c:pt>
                <c:pt idx="1175">
                  <c:v>4952.6903366749448</c:v>
                </c:pt>
                <c:pt idx="1176">
                  <c:v>4605.5273010076617</c:v>
                </c:pt>
                <c:pt idx="1177">
                  <c:v>3686.9611253788762</c:v>
                </c:pt>
                <c:pt idx="1178">
                  <c:v>3275.2427767248441</c:v>
                </c:pt>
                <c:pt idx="1179">
                  <c:v>3345.0652674837152</c:v>
                </c:pt>
                <c:pt idx="1180">
                  <c:v>2873.6309817330589</c:v>
                </c:pt>
                <c:pt idx="1181">
                  <c:v>2778.6015221851521</c:v>
                </c:pt>
                <c:pt idx="1182">
                  <c:v>2978.239876545485</c:v>
                </c:pt>
                <c:pt idx="1183">
                  <c:v>3003.2490345577821</c:v>
                </c:pt>
                <c:pt idx="1184">
                  <c:v>3504.0051981591382</c:v>
                </c:pt>
                <c:pt idx="1185">
                  <c:v>4350.1771448390364</c:v>
                </c:pt>
                <c:pt idx="1186">
                  <c:v>4390.2689641152056</c:v>
                </c:pt>
                <c:pt idx="1187">
                  <c:v>4626.1239088012353</c:v>
                </c:pt>
                <c:pt idx="1188">
                  <c:v>4968.5673403088567</c:v>
                </c:pt>
                <c:pt idx="1189">
                  <c:v>5155.2478824355576</c:v>
                </c:pt>
                <c:pt idx="1190">
                  <c:v>5154.1465191093203</c:v>
                </c:pt>
                <c:pt idx="1191">
                  <c:v>5305.9393742341763</c:v>
                </c:pt>
                <c:pt idx="1192">
                  <c:v>5300.1107648292927</c:v>
                </c:pt>
                <c:pt idx="1193">
                  <c:v>5175.3169270329254</c:v>
                </c:pt>
                <c:pt idx="1194">
                  <c:v>5409.4291965579796</c:v>
                </c:pt>
                <c:pt idx="1195">
                  <c:v>5290.1770057578024</c:v>
                </c:pt>
                <c:pt idx="1196">
                  <c:v>5489.4555570448256</c:v>
                </c:pt>
                <c:pt idx="1197">
                  <c:v>5332.6791600744436</c:v>
                </c:pt>
                <c:pt idx="1198">
                  <c:v>5323.5347798997309</c:v>
                </c:pt>
                <c:pt idx="1199">
                  <c:v>4937.748258552625</c:v>
                </c:pt>
                <c:pt idx="1200">
                  <c:v>4642.4631513137238</c:v>
                </c:pt>
                <c:pt idx="1201">
                  <c:v>3596.21734577387</c:v>
                </c:pt>
                <c:pt idx="1202">
                  <c:v>3481.3861972869522</c:v>
                </c:pt>
                <c:pt idx="1203">
                  <c:v>3392.2397570975768</c:v>
                </c:pt>
                <c:pt idx="1204">
                  <c:v>3252.7357468674468</c:v>
                </c:pt>
                <c:pt idx="1205">
                  <c:v>3005.8851569580702</c:v>
                </c:pt>
                <c:pt idx="1206">
                  <c:v>2916.831509175443</c:v>
                </c:pt>
                <c:pt idx="1207">
                  <c:v>3138.0359851586818</c:v>
                </c:pt>
                <c:pt idx="1208">
                  <c:v>3542.9953324957519</c:v>
                </c:pt>
                <c:pt idx="1209">
                  <c:v>4072.4218089212709</c:v>
                </c:pt>
                <c:pt idx="1210">
                  <c:v>4314.3542638414101</c:v>
                </c:pt>
                <c:pt idx="1211">
                  <c:v>4655.1582216452098</c:v>
                </c:pt>
                <c:pt idx="1212">
                  <c:v>4967.1377951771155</c:v>
                </c:pt>
                <c:pt idx="1213">
                  <c:v>5075.3353657012503</c:v>
                </c:pt>
                <c:pt idx="1214">
                  <c:v>5061.0208473036801</c:v>
                </c:pt>
                <c:pt idx="1215">
                  <c:v>5226.5970454919834</c:v>
                </c:pt>
                <c:pt idx="1216">
                  <c:v>5164.8465638678499</c:v>
                </c:pt>
                <c:pt idx="1217">
                  <c:v>5228.4830141942784</c:v>
                </c:pt>
                <c:pt idx="1218">
                  <c:v>5593.0327917645109</c:v>
                </c:pt>
                <c:pt idx="1219">
                  <c:v>5631.5618424802724</c:v>
                </c:pt>
                <c:pt idx="1220">
                  <c:v>5287.1432837624952</c:v>
                </c:pt>
                <c:pt idx="1221">
                  <c:v>5383.1359523840574</c:v>
                </c:pt>
                <c:pt idx="1222">
                  <c:v>5282.91290387555</c:v>
                </c:pt>
                <c:pt idx="1223">
                  <c:v>4857.2776920740271</c:v>
                </c:pt>
                <c:pt idx="1224">
                  <c:v>4613.5123672108984</c:v>
                </c:pt>
                <c:pt idx="1225">
                  <c:v>3676.0198354674881</c:v>
                </c:pt>
                <c:pt idx="1226">
                  <c:v>3343.3783991667192</c:v>
                </c:pt>
                <c:pt idx="1227">
                  <c:v>3434.8992424655562</c:v>
                </c:pt>
                <c:pt idx="1228">
                  <c:v>3058.776732155045</c:v>
                </c:pt>
                <c:pt idx="1229">
                  <c:v>3026.5443136618942</c:v>
                </c:pt>
                <c:pt idx="1230">
                  <c:v>3105.4476855699659</c:v>
                </c:pt>
                <c:pt idx="1231">
                  <c:v>3434.3844624982912</c:v>
                </c:pt>
                <c:pt idx="1232">
                  <c:v>3705.5068013544928</c:v>
                </c:pt>
                <c:pt idx="1233">
                  <c:v>4116.5592349652197</c:v>
                </c:pt>
                <c:pt idx="1234">
                  <c:v>4554.2122585042416</c:v>
                </c:pt>
                <c:pt idx="1235">
                  <c:v>4726.7529446359576</c:v>
                </c:pt>
                <c:pt idx="1236">
                  <c:v>4874.3670777872039</c:v>
                </c:pt>
                <c:pt idx="1237">
                  <c:v>5270.2791076977564</c:v>
                </c:pt>
                <c:pt idx="1238">
                  <c:v>5262.1942951125711</c:v>
                </c:pt>
                <c:pt idx="1239">
                  <c:v>5263.9278128964961</c:v>
                </c:pt>
                <c:pt idx="1240">
                  <c:v>5098.0648536322278</c:v>
                </c:pt>
                <c:pt idx="1241">
                  <c:v>5238.2813681215921</c:v>
                </c:pt>
                <c:pt idx="1242">
                  <c:v>5299.2593670727047</c:v>
                </c:pt>
                <c:pt idx="1243">
                  <c:v>5587.9351097718654</c:v>
                </c:pt>
                <c:pt idx="1244">
                  <c:v>5265.7145765171854</c:v>
                </c:pt>
                <c:pt idx="1245">
                  <c:v>5364.8491369643752</c:v>
                </c:pt>
                <c:pt idx="1246">
                  <c:v>5121.572531234714</c:v>
                </c:pt>
                <c:pt idx="1247">
                  <c:v>5288.2988714951334</c:v>
                </c:pt>
                <c:pt idx="1248">
                  <c:v>4625.4887896896962</c:v>
                </c:pt>
                <c:pt idx="1249">
                  <c:v>3910.2338330924472</c:v>
                </c:pt>
                <c:pt idx="1250">
                  <c:v>3316.8066600179732</c:v>
                </c:pt>
                <c:pt idx="1251">
                  <c:v>3133.8118365672899</c:v>
                </c:pt>
                <c:pt idx="1252">
                  <c:v>3218.0084798590901</c:v>
                </c:pt>
                <c:pt idx="1253">
                  <c:v>2766.7525601376551</c:v>
                </c:pt>
                <c:pt idx="1254">
                  <c:v>3121.2828621375402</c:v>
                </c:pt>
                <c:pt idx="1255">
                  <c:v>3036.8902752494359</c:v>
                </c:pt>
                <c:pt idx="1256">
                  <c:v>3750.3274637088011</c:v>
                </c:pt>
                <c:pt idx="1257">
                  <c:v>4222.4572692515248</c:v>
                </c:pt>
                <c:pt idx="1258">
                  <c:v>4461.8056951818317</c:v>
                </c:pt>
                <c:pt idx="1259">
                  <c:v>4634.9133234785604</c:v>
                </c:pt>
                <c:pt idx="1260">
                  <c:v>5120.8172402342016</c:v>
                </c:pt>
                <c:pt idx="1261">
                  <c:v>5253.8268360080001</c:v>
                </c:pt>
                <c:pt idx="1262">
                  <c:v>5381.8951379346599</c:v>
                </c:pt>
                <c:pt idx="1263">
                  <c:v>5565.0417301000671</c:v>
                </c:pt>
                <c:pt idx="1264">
                  <c:v>5579.7724421441808</c:v>
                </c:pt>
                <c:pt idx="1265">
                  <c:v>5601.5229708786173</c:v>
                </c:pt>
                <c:pt idx="1266">
                  <c:v>5402.2083146601026</c:v>
                </c:pt>
                <c:pt idx="1267">
                  <c:v>5712.6803065957129</c:v>
                </c:pt>
                <c:pt idx="1268">
                  <c:v>5623.5993788041606</c:v>
                </c:pt>
                <c:pt idx="1269">
                  <c:v>5107.0255949749944</c:v>
                </c:pt>
                <c:pt idx="1270">
                  <c:v>5359.089749451965</c:v>
                </c:pt>
                <c:pt idx="1271">
                  <c:v>5050.9408660723011</c:v>
                </c:pt>
                <c:pt idx="1272">
                  <c:v>4536.3496381093701</c:v>
                </c:pt>
                <c:pt idx="1273">
                  <c:v>3828.07964033692</c:v>
                </c:pt>
                <c:pt idx="1274">
                  <c:v>3537.6275438816001</c:v>
                </c:pt>
                <c:pt idx="1275">
                  <c:v>3472.4550367973929</c:v>
                </c:pt>
                <c:pt idx="1276">
                  <c:v>3105.7963840128168</c:v>
                </c:pt>
                <c:pt idx="1277">
                  <c:v>3031.3901354594118</c:v>
                </c:pt>
                <c:pt idx="1278">
                  <c:v>3065.2831533265612</c:v>
                </c:pt>
                <c:pt idx="1279">
                  <c:v>3204.2837319738051</c:v>
                </c:pt>
                <c:pt idx="1280">
                  <c:v>3920.200831192672</c:v>
                </c:pt>
                <c:pt idx="1281">
                  <c:v>4140.2894922083869</c:v>
                </c:pt>
                <c:pt idx="1282">
                  <c:v>4669.6654131890864</c:v>
                </c:pt>
                <c:pt idx="1283">
                  <c:v>4782.0675563735404</c:v>
                </c:pt>
                <c:pt idx="1284">
                  <c:v>5105.6868251322803</c:v>
                </c:pt>
                <c:pt idx="1285">
                  <c:v>5207.1860921461348</c:v>
                </c:pt>
                <c:pt idx="1286">
                  <c:v>5515.3217603565354</c:v>
                </c:pt>
                <c:pt idx="1287">
                  <c:v>5392.986294402871</c:v>
                </c:pt>
                <c:pt idx="1288">
                  <c:v>5560.5654867692228</c:v>
                </c:pt>
                <c:pt idx="1289">
                  <c:v>5397.4456757782764</c:v>
                </c:pt>
                <c:pt idx="1290">
                  <c:v>5549.1984314358842</c:v>
                </c:pt>
                <c:pt idx="1291">
                  <c:v>5455.2107005559528</c:v>
                </c:pt>
                <c:pt idx="1292">
                  <c:v>5387.4045086906526</c:v>
                </c:pt>
                <c:pt idx="1293">
                  <c:v>5123.3313779436476</c:v>
                </c:pt>
                <c:pt idx="1294">
                  <c:v>5398.9335598991893</c:v>
                </c:pt>
                <c:pt idx="1295">
                  <c:v>5042.4692829006181</c:v>
                </c:pt>
                <c:pt idx="1296">
                  <c:v>4671.6312454552499</c:v>
                </c:pt>
                <c:pt idx="1297">
                  <c:v>3813.088750930126</c:v>
                </c:pt>
                <c:pt idx="1298">
                  <c:v>3499.1103167614601</c:v>
                </c:pt>
                <c:pt idx="1299">
                  <c:v>3151.8403409872408</c:v>
                </c:pt>
                <c:pt idx="1300">
                  <c:v>3033.3714462834819</c:v>
                </c:pt>
                <c:pt idx="1301">
                  <c:v>2949.8576765929929</c:v>
                </c:pt>
                <c:pt idx="1302">
                  <c:v>2907.4630772739379</c:v>
                </c:pt>
                <c:pt idx="1303">
                  <c:v>3408.2878455200598</c:v>
                </c:pt>
                <c:pt idx="1304">
                  <c:v>3760.2065904225528</c:v>
                </c:pt>
                <c:pt idx="1305">
                  <c:v>4426.5297787625459</c:v>
                </c:pt>
                <c:pt idx="1306">
                  <c:v>4578.4085743627211</c:v>
                </c:pt>
                <c:pt idx="1307">
                  <c:v>4943.0084817420993</c:v>
                </c:pt>
                <c:pt idx="1308">
                  <c:v>5251.7748453841368</c:v>
                </c:pt>
                <c:pt idx="1309">
                  <c:v>5513.4322310563139</c:v>
                </c:pt>
                <c:pt idx="1310">
                  <c:v>5255.1514532220644</c:v>
                </c:pt>
                <c:pt idx="1311">
                  <c:v>5539.7626880352218</c:v>
                </c:pt>
                <c:pt idx="1312">
                  <c:v>5449.9823957164926</c:v>
                </c:pt>
                <c:pt idx="1313">
                  <c:v>5443.8080685859959</c:v>
                </c:pt>
                <c:pt idx="1314">
                  <c:v>5830.2431628084914</c:v>
                </c:pt>
                <c:pt idx="1315">
                  <c:v>5725.0153200086324</c:v>
                </c:pt>
                <c:pt idx="1316">
                  <c:v>5698.5584115837728</c:v>
                </c:pt>
                <c:pt idx="1317">
                  <c:v>5333.977630066277</c:v>
                </c:pt>
                <c:pt idx="1318">
                  <c:v>5643.696804457335</c:v>
                </c:pt>
                <c:pt idx="1319">
                  <c:v>5358.4468520655528</c:v>
                </c:pt>
                <c:pt idx="1320">
                  <c:v>4710.7757577803668</c:v>
                </c:pt>
                <c:pt idx="1321">
                  <c:v>3869.059727388692</c:v>
                </c:pt>
                <c:pt idx="1322">
                  <c:v>3623.1461974845379</c:v>
                </c:pt>
                <c:pt idx="1323">
                  <c:v>3325.7987260036989</c:v>
                </c:pt>
                <c:pt idx="1324">
                  <c:v>3062.6375029856322</c:v>
                </c:pt>
                <c:pt idx="1325">
                  <c:v>3200.3040257504758</c:v>
                </c:pt>
                <c:pt idx="1326">
                  <c:v>2870.319783946396</c:v>
                </c:pt>
                <c:pt idx="1327">
                  <c:v>3478.5290821217332</c:v>
                </c:pt>
                <c:pt idx="1328">
                  <c:v>3762.2991093510282</c:v>
                </c:pt>
                <c:pt idx="1329">
                  <c:v>4134.5410265870469</c:v>
                </c:pt>
                <c:pt idx="1330">
                  <c:v>4603.3959607148627</c:v>
                </c:pt>
                <c:pt idx="1331">
                  <c:v>4703.3764566465206</c:v>
                </c:pt>
                <c:pt idx="1332">
                  <c:v>5043.3720829461781</c:v>
                </c:pt>
                <c:pt idx="1333">
                  <c:v>5281.2276205627359</c:v>
                </c:pt>
                <c:pt idx="1334">
                  <c:v>5461.5874194061817</c:v>
                </c:pt>
                <c:pt idx="1335">
                  <c:v>5517.2829632646544</c:v>
                </c:pt>
                <c:pt idx="1336">
                  <c:v>5568.7948870546024</c:v>
                </c:pt>
                <c:pt idx="1337">
                  <c:v>5620.5810023124104</c:v>
                </c:pt>
                <c:pt idx="1338">
                  <c:v>5566.0854635743144</c:v>
                </c:pt>
                <c:pt idx="1339">
                  <c:v>5492.2743731935007</c:v>
                </c:pt>
                <c:pt idx="1340">
                  <c:v>5633.2149182062294</c:v>
                </c:pt>
                <c:pt idx="1341">
                  <c:v>5492.7196017604529</c:v>
                </c:pt>
                <c:pt idx="1342">
                  <c:v>5278.5533164195849</c:v>
                </c:pt>
                <c:pt idx="1343">
                  <c:v>5133.3116780289802</c:v>
                </c:pt>
                <c:pt idx="1344">
                  <c:v>4827.8907825343986</c:v>
                </c:pt>
                <c:pt idx="1345">
                  <c:v>3898.3092715248372</c:v>
                </c:pt>
                <c:pt idx="1346">
                  <c:v>3367.3148265336522</c:v>
                </c:pt>
                <c:pt idx="1347">
                  <c:v>3201.7687858984791</c:v>
                </c:pt>
                <c:pt idx="1348">
                  <c:v>3292.53785549128</c:v>
                </c:pt>
                <c:pt idx="1349">
                  <c:v>2956.4553073445122</c:v>
                </c:pt>
                <c:pt idx="1350">
                  <c:v>3262.646311388738</c:v>
                </c:pt>
                <c:pt idx="1351">
                  <c:v>3376.1513382891048</c:v>
                </c:pt>
                <c:pt idx="1352">
                  <c:v>3758.9762969604371</c:v>
                </c:pt>
                <c:pt idx="1353">
                  <c:v>4366.2226584167402</c:v>
                </c:pt>
                <c:pt idx="1354">
                  <c:v>4735.6559092416701</c:v>
                </c:pt>
                <c:pt idx="1355">
                  <c:v>4841.4303575534268</c:v>
                </c:pt>
                <c:pt idx="1356">
                  <c:v>5256.3471056036224</c:v>
                </c:pt>
                <c:pt idx="1357">
                  <c:v>5319.0497243822147</c:v>
                </c:pt>
                <c:pt idx="1358">
                  <c:v>5287.0795593466746</c:v>
                </c:pt>
                <c:pt idx="1359">
                  <c:v>5771.5846329676851</c:v>
                </c:pt>
                <c:pt idx="1360">
                  <c:v>5525.0123881413119</c:v>
                </c:pt>
                <c:pt idx="1361">
                  <c:v>5720.4841948491776</c:v>
                </c:pt>
                <c:pt idx="1362">
                  <c:v>5827.8307065584613</c:v>
                </c:pt>
                <c:pt idx="1363">
                  <c:v>5543.6595840434429</c:v>
                </c:pt>
                <c:pt idx="1364">
                  <c:v>5541.5995937910457</c:v>
                </c:pt>
                <c:pt idx="1365">
                  <c:v>5424.6818942198934</c:v>
                </c:pt>
                <c:pt idx="1366">
                  <c:v>5515.1928660415697</c:v>
                </c:pt>
                <c:pt idx="1367">
                  <c:v>5075.5398961707706</c:v>
                </c:pt>
                <c:pt idx="1368">
                  <c:v>4718.3876916281597</c:v>
                </c:pt>
                <c:pt idx="1369">
                  <c:v>3858.690498545408</c:v>
                </c:pt>
                <c:pt idx="1370">
                  <c:v>3471.9071430169702</c:v>
                </c:pt>
                <c:pt idx="1371">
                  <c:v>3174.8856917687349</c:v>
                </c:pt>
                <c:pt idx="1372">
                  <c:v>3168.6969896453502</c:v>
                </c:pt>
                <c:pt idx="1373">
                  <c:v>3009.753431991755</c:v>
                </c:pt>
                <c:pt idx="1374">
                  <c:v>3002.9839452994852</c:v>
                </c:pt>
                <c:pt idx="1375">
                  <c:v>3400.2371983522662</c:v>
                </c:pt>
                <c:pt idx="1376">
                  <c:v>3852.3998993802852</c:v>
                </c:pt>
                <c:pt idx="1377">
                  <c:v>4369.9182487670023</c:v>
                </c:pt>
                <c:pt idx="1378">
                  <c:v>4774.0590193375729</c:v>
                </c:pt>
                <c:pt idx="1379">
                  <c:v>4949.7279124950264</c:v>
                </c:pt>
                <c:pt idx="1380">
                  <c:v>5129.7728389809736</c:v>
                </c:pt>
                <c:pt idx="1381">
                  <c:v>5508.7763808439968</c:v>
                </c:pt>
                <c:pt idx="1382">
                  <c:v>5686.6290709122104</c:v>
                </c:pt>
                <c:pt idx="1383">
                  <c:v>5591.8460672359624</c:v>
                </c:pt>
                <c:pt idx="1384">
                  <c:v>5508.9546181405494</c:v>
                </c:pt>
                <c:pt idx="1385">
                  <c:v>5581.0486463613834</c:v>
                </c:pt>
                <c:pt idx="1386">
                  <c:v>5655.1218458291642</c:v>
                </c:pt>
                <c:pt idx="1387">
                  <c:v>5606.3551744578799</c:v>
                </c:pt>
                <c:pt idx="1388">
                  <c:v>5753.9485427141553</c:v>
                </c:pt>
                <c:pt idx="1389">
                  <c:v>5474.6212801924703</c:v>
                </c:pt>
                <c:pt idx="1390">
                  <c:v>5333.2787072000201</c:v>
                </c:pt>
                <c:pt idx="1391">
                  <c:v>5133.4235866689814</c:v>
                </c:pt>
                <c:pt idx="1392">
                  <c:v>4813.946401720189</c:v>
                </c:pt>
                <c:pt idx="1393">
                  <c:v>3906.2751776677519</c:v>
                </c:pt>
                <c:pt idx="1394">
                  <c:v>3675.543689570246</c:v>
                </c:pt>
                <c:pt idx="1395">
                  <c:v>3309.0359116537802</c:v>
                </c:pt>
                <c:pt idx="1396">
                  <c:v>3461.6642853727731</c:v>
                </c:pt>
                <c:pt idx="1397">
                  <c:v>3271.4183805554012</c:v>
                </c:pt>
                <c:pt idx="1398">
                  <c:v>3345.4983722418401</c:v>
                </c:pt>
                <c:pt idx="1399">
                  <c:v>3574.561678782271</c:v>
                </c:pt>
                <c:pt idx="1400">
                  <c:v>3856.07893808779</c:v>
                </c:pt>
                <c:pt idx="1401">
                  <c:v>4368.9490856428274</c:v>
                </c:pt>
                <c:pt idx="1402">
                  <c:v>4646.7521967543844</c:v>
                </c:pt>
                <c:pt idx="1403">
                  <c:v>5032.9632169513434</c:v>
                </c:pt>
                <c:pt idx="1404">
                  <c:v>5163.3564824067334</c:v>
                </c:pt>
                <c:pt idx="1405">
                  <c:v>5485.8130909979309</c:v>
                </c:pt>
                <c:pt idx="1406">
                  <c:v>5679.8498709329569</c:v>
                </c:pt>
                <c:pt idx="1407">
                  <c:v>5825.8280216586099</c:v>
                </c:pt>
                <c:pt idx="1408">
                  <c:v>5701.1579285033904</c:v>
                </c:pt>
                <c:pt idx="1409">
                  <c:v>5809.2822547621554</c:v>
                </c:pt>
                <c:pt idx="1410">
                  <c:v>5592.8528494638704</c:v>
                </c:pt>
                <c:pt idx="1411">
                  <c:v>5673.5547140377057</c:v>
                </c:pt>
                <c:pt idx="1412">
                  <c:v>5568.5520748052049</c:v>
                </c:pt>
                <c:pt idx="1413">
                  <c:v>5338.2468811196859</c:v>
                </c:pt>
                <c:pt idx="1414">
                  <c:v>5403.594228645451</c:v>
                </c:pt>
                <c:pt idx="1415">
                  <c:v>5332.1446799001324</c:v>
                </c:pt>
                <c:pt idx="1416">
                  <c:v>4624.250634684623</c:v>
                </c:pt>
                <c:pt idx="1417">
                  <c:v>4247.7469285434154</c:v>
                </c:pt>
                <c:pt idx="1418">
                  <c:v>3839.9170316996428</c:v>
                </c:pt>
                <c:pt idx="1419">
                  <c:v>3395.979227531845</c:v>
                </c:pt>
                <c:pt idx="1420">
                  <c:v>3374.8495824259148</c:v>
                </c:pt>
                <c:pt idx="1421">
                  <c:v>3334.839171280064</c:v>
                </c:pt>
                <c:pt idx="1422">
                  <c:v>3413.462630410369</c:v>
                </c:pt>
                <c:pt idx="1423">
                  <c:v>3340.3850727782942</c:v>
                </c:pt>
                <c:pt idx="1424">
                  <c:v>3825.64537139</c:v>
                </c:pt>
                <c:pt idx="1425">
                  <c:v>4458.4390325323266</c:v>
                </c:pt>
                <c:pt idx="1426">
                  <c:v>4679.8799304574104</c:v>
                </c:pt>
                <c:pt idx="1427">
                  <c:v>5099.334532121592</c:v>
                </c:pt>
                <c:pt idx="1428">
                  <c:v>5174.4831170887473</c:v>
                </c:pt>
                <c:pt idx="1429">
                  <c:v>5495.2963347688037</c:v>
                </c:pt>
                <c:pt idx="1430">
                  <c:v>5523.2664208727738</c:v>
                </c:pt>
                <c:pt idx="1431">
                  <c:v>5553.2177444982472</c:v>
                </c:pt>
                <c:pt idx="1432">
                  <c:v>5513.155160899124</c:v>
                </c:pt>
                <c:pt idx="1433">
                  <c:v>5746.925992050984</c:v>
                </c:pt>
                <c:pt idx="1434">
                  <c:v>5766.4582632538632</c:v>
                </c:pt>
                <c:pt idx="1435">
                  <c:v>5929.0261088410234</c:v>
                </c:pt>
                <c:pt idx="1436">
                  <c:v>5663.4892778426174</c:v>
                </c:pt>
                <c:pt idx="1437">
                  <c:v>5352.2042174767021</c:v>
                </c:pt>
                <c:pt idx="1438">
                  <c:v>5568.3512632688398</c:v>
                </c:pt>
                <c:pt idx="1439">
                  <c:v>5205.0800898367024</c:v>
                </c:pt>
                <c:pt idx="1440">
                  <c:v>4580.6523997264521</c:v>
                </c:pt>
                <c:pt idx="1441">
                  <c:v>4102.1584987221586</c:v>
                </c:pt>
                <c:pt idx="1442">
                  <c:v>3658.4220371608048</c:v>
                </c:pt>
                <c:pt idx="1443">
                  <c:v>3215.4676906502968</c:v>
                </c:pt>
                <c:pt idx="1444">
                  <c:v>3308.64455464092</c:v>
                </c:pt>
                <c:pt idx="1445">
                  <c:v>3171.612224675237</c:v>
                </c:pt>
                <c:pt idx="1446">
                  <c:v>3354.7582079271651</c:v>
                </c:pt>
                <c:pt idx="1447">
                  <c:v>3443.203712670836</c:v>
                </c:pt>
                <c:pt idx="1448">
                  <c:v>4079.086097001496</c:v>
                </c:pt>
                <c:pt idx="1449">
                  <c:v>4309.4211338848054</c:v>
                </c:pt>
                <c:pt idx="1450">
                  <c:v>4861.191922295402</c:v>
                </c:pt>
                <c:pt idx="1451">
                  <c:v>4964.7824260650304</c:v>
                </c:pt>
                <c:pt idx="1452">
                  <c:v>5237.1834071131416</c:v>
                </c:pt>
                <c:pt idx="1453">
                  <c:v>5631.9207547540946</c:v>
                </c:pt>
                <c:pt idx="1454">
                  <c:v>5544.1406837446702</c:v>
                </c:pt>
                <c:pt idx="1455">
                  <c:v>5950.0540735569139</c:v>
                </c:pt>
                <c:pt idx="1456">
                  <c:v>5680.2536913669483</c:v>
                </c:pt>
                <c:pt idx="1457">
                  <c:v>5723.8329635696946</c:v>
                </c:pt>
                <c:pt idx="1458">
                  <c:v>5871.3716006142149</c:v>
                </c:pt>
                <c:pt idx="1459">
                  <c:v>6143.6761245369553</c:v>
                </c:pt>
                <c:pt idx="1460">
                  <c:v>6032.9650148564424</c:v>
                </c:pt>
                <c:pt idx="1461">
                  <c:v>5526.8779910182893</c:v>
                </c:pt>
                <c:pt idx="1462">
                  <c:v>5602.3715096228743</c:v>
                </c:pt>
                <c:pt idx="1463">
                  <c:v>5434.6787644709784</c:v>
                </c:pt>
                <c:pt idx="1464">
                  <c:v>5012.3231949236197</c:v>
                </c:pt>
                <c:pt idx="1465">
                  <c:v>4132.008907504669</c:v>
                </c:pt>
                <c:pt idx="1466">
                  <c:v>3540.0532758109512</c:v>
                </c:pt>
                <c:pt idx="1467">
                  <c:v>3505.5583066331642</c:v>
                </c:pt>
                <c:pt idx="1468">
                  <c:v>3377.724121111049</c:v>
                </c:pt>
                <c:pt idx="1469">
                  <c:v>3491.3098424426262</c:v>
                </c:pt>
                <c:pt idx="1470">
                  <c:v>3241.4949544313672</c:v>
                </c:pt>
                <c:pt idx="1471">
                  <c:v>3317.4602985154111</c:v>
                </c:pt>
                <c:pt idx="1472">
                  <c:v>4008.7370498884152</c:v>
                </c:pt>
                <c:pt idx="1473">
                  <c:v>4277.5983202470288</c:v>
                </c:pt>
                <c:pt idx="1474">
                  <c:v>4662.2408866889245</c:v>
                </c:pt>
                <c:pt idx="1475">
                  <c:v>4979.3430412948901</c:v>
                </c:pt>
                <c:pt idx="1476">
                  <c:v>5176.6113485055039</c:v>
                </c:pt>
                <c:pt idx="1477">
                  <c:v>5452.1766951526552</c:v>
                </c:pt>
                <c:pt idx="1478">
                  <c:v>5666.467521759424</c:v>
                </c:pt>
                <c:pt idx="1479">
                  <c:v>5490.7959469705702</c:v>
                </c:pt>
                <c:pt idx="1480">
                  <c:v>5919.8885480061663</c:v>
                </c:pt>
                <c:pt idx="1481">
                  <c:v>5663.9383215715934</c:v>
                </c:pt>
                <c:pt idx="1482">
                  <c:v>5567.6489458506139</c:v>
                </c:pt>
                <c:pt idx="1483">
                  <c:v>5767.7670407031646</c:v>
                </c:pt>
                <c:pt idx="1484">
                  <c:v>5656.0634072979528</c:v>
                </c:pt>
                <c:pt idx="1485">
                  <c:v>5518.8063822511158</c:v>
                </c:pt>
                <c:pt idx="1486">
                  <c:v>5674.7869826781734</c:v>
                </c:pt>
                <c:pt idx="1487">
                  <c:v>5373.7032955940294</c:v>
                </c:pt>
                <c:pt idx="1488">
                  <c:v>4782.5786877160226</c:v>
                </c:pt>
                <c:pt idx="1489">
                  <c:v>4279.8840332813434</c:v>
                </c:pt>
                <c:pt idx="1490">
                  <c:v>3856.1589117421959</c:v>
                </c:pt>
                <c:pt idx="1491">
                  <c:v>3469.2560059261591</c:v>
                </c:pt>
                <c:pt idx="1492">
                  <c:v>3362.0946172742019</c:v>
                </c:pt>
                <c:pt idx="1493">
                  <c:v>3274.6803654554678</c:v>
                </c:pt>
                <c:pt idx="1494">
                  <c:v>3221.5513163526598</c:v>
                </c:pt>
                <c:pt idx="1495">
                  <c:v>3439.78314852222</c:v>
                </c:pt>
                <c:pt idx="1496">
                  <c:v>3966.3656744031132</c:v>
                </c:pt>
                <c:pt idx="1497">
                  <c:v>4279.7866590508529</c:v>
                </c:pt>
                <c:pt idx="1498">
                  <c:v>4720.4966255890558</c:v>
                </c:pt>
                <c:pt idx="1499">
                  <c:v>4929.8503432366779</c:v>
                </c:pt>
                <c:pt idx="1500">
                  <c:v>5382.9122238289001</c:v>
                </c:pt>
                <c:pt idx="1501">
                  <c:v>5373.7834149066985</c:v>
                </c:pt>
                <c:pt idx="1502">
                  <c:v>5822.4386132831096</c:v>
                </c:pt>
                <c:pt idx="1503">
                  <c:v>5624.9579462116999</c:v>
                </c:pt>
                <c:pt idx="1504">
                  <c:v>5675.0346323765179</c:v>
                </c:pt>
                <c:pt idx="1505">
                  <c:v>5999.7360774012013</c:v>
                </c:pt>
                <c:pt idx="1506">
                  <c:v>5913.5732446677002</c:v>
                </c:pt>
                <c:pt idx="1507">
                  <c:v>5677.7923302689724</c:v>
                </c:pt>
                <c:pt idx="1508">
                  <c:v>5976.6063695364264</c:v>
                </c:pt>
                <c:pt idx="1509">
                  <c:v>5466.8433451182973</c:v>
                </c:pt>
                <c:pt idx="1510">
                  <c:v>5647.4036106055919</c:v>
                </c:pt>
                <c:pt idx="1511">
                  <c:v>5453.8642348073181</c:v>
                </c:pt>
                <c:pt idx="1512">
                  <c:v>4945.6239142047634</c:v>
                </c:pt>
                <c:pt idx="1513">
                  <c:v>4287.7877556307221</c:v>
                </c:pt>
                <c:pt idx="1514">
                  <c:v>3794.393702984466</c:v>
                </c:pt>
                <c:pt idx="1515">
                  <c:v>3409.5076130545108</c:v>
                </c:pt>
                <c:pt idx="1516">
                  <c:v>3203.2668374628088</c:v>
                </c:pt>
                <c:pt idx="1517">
                  <c:v>3302.0676083576568</c:v>
                </c:pt>
                <c:pt idx="1518">
                  <c:v>3410.8011586827652</c:v>
                </c:pt>
                <c:pt idx="1519">
                  <c:v>3689.9711359916082</c:v>
                </c:pt>
                <c:pt idx="1520">
                  <c:v>4019.09205135091</c:v>
                </c:pt>
                <c:pt idx="1521">
                  <c:v>4371.3475532325283</c:v>
                </c:pt>
                <c:pt idx="1522">
                  <c:v>4672.8463977615229</c:v>
                </c:pt>
                <c:pt idx="1523">
                  <c:v>5209.4836129493151</c:v>
                </c:pt>
                <c:pt idx="1524">
                  <c:v>5303.4573875196293</c:v>
                </c:pt>
                <c:pt idx="1525">
                  <c:v>5736.0289928366947</c:v>
                </c:pt>
                <c:pt idx="1526">
                  <c:v>5743.2333087851066</c:v>
                </c:pt>
                <c:pt idx="1527">
                  <c:v>5720.8905509797414</c:v>
                </c:pt>
                <c:pt idx="1528">
                  <c:v>5760.462923434523</c:v>
                </c:pt>
                <c:pt idx="1529">
                  <c:v>5966.0917269405882</c:v>
                </c:pt>
                <c:pt idx="1530">
                  <c:v>6013.1524077689337</c:v>
                </c:pt>
                <c:pt idx="1531">
                  <c:v>5896.8617083533218</c:v>
                </c:pt>
                <c:pt idx="1532">
                  <c:v>5854.9605044938653</c:v>
                </c:pt>
                <c:pt idx="1533">
                  <c:v>5463.7113966256584</c:v>
                </c:pt>
                <c:pt idx="1534">
                  <c:v>5426.7877292864387</c:v>
                </c:pt>
                <c:pt idx="1535">
                  <c:v>5282.6326741216826</c:v>
                </c:pt>
                <c:pt idx="1536">
                  <c:v>4981.480835617167</c:v>
                </c:pt>
                <c:pt idx="1537">
                  <c:v>4165.413361541212</c:v>
                </c:pt>
                <c:pt idx="1538">
                  <c:v>3768.7755507079519</c:v>
                </c:pt>
                <c:pt idx="1539">
                  <c:v>3546.6656279915901</c:v>
                </c:pt>
                <c:pt idx="1540">
                  <c:v>3211.9747793740412</c:v>
                </c:pt>
                <c:pt idx="1541">
                  <c:v>3420.1420881502759</c:v>
                </c:pt>
                <c:pt idx="1542">
                  <c:v>3332.5771974594468</c:v>
                </c:pt>
                <c:pt idx="1543">
                  <c:v>3446.1899881670752</c:v>
                </c:pt>
                <c:pt idx="1544">
                  <c:v>3813.5079001594449</c:v>
                </c:pt>
                <c:pt idx="1545">
                  <c:v>4421.135184937365</c:v>
                </c:pt>
                <c:pt idx="1546">
                  <c:v>5051.3754230715103</c:v>
                </c:pt>
                <c:pt idx="1547">
                  <c:v>5048.3038448171856</c:v>
                </c:pt>
                <c:pt idx="1548">
                  <c:v>5288.9931418147626</c:v>
                </c:pt>
                <c:pt idx="1549">
                  <c:v>5460.3678490196744</c:v>
                </c:pt>
                <c:pt idx="1550">
                  <c:v>5937.3287937470004</c:v>
                </c:pt>
                <c:pt idx="1551">
                  <c:v>5824.7141198519339</c:v>
                </c:pt>
                <c:pt idx="1552">
                  <c:v>5895.318919218792</c:v>
                </c:pt>
                <c:pt idx="1553">
                  <c:v>5974.8707103324559</c:v>
                </c:pt>
                <c:pt idx="1554">
                  <c:v>5958.2621822828551</c:v>
                </c:pt>
                <c:pt idx="1555">
                  <c:v>5818.1936086469814</c:v>
                </c:pt>
                <c:pt idx="1556">
                  <c:v>5653.846315472344</c:v>
                </c:pt>
                <c:pt idx="1557">
                  <c:v>5694.6174229985263</c:v>
                </c:pt>
                <c:pt idx="1558">
                  <c:v>5813.4939950974394</c:v>
                </c:pt>
                <c:pt idx="1559">
                  <c:v>5533.2511749683044</c:v>
                </c:pt>
                <c:pt idx="1560">
                  <c:v>5105.1320030607376</c:v>
                </c:pt>
                <c:pt idx="1561">
                  <c:v>4365.9549881546964</c:v>
                </c:pt>
                <c:pt idx="1562">
                  <c:v>3778.1752732799869</c:v>
                </c:pt>
                <c:pt idx="1563">
                  <c:v>3445.856526186692</c:v>
                </c:pt>
                <c:pt idx="1564">
                  <c:v>3442.2297678028631</c:v>
                </c:pt>
                <c:pt idx="1565">
                  <c:v>3480.6171096765029</c:v>
                </c:pt>
                <c:pt idx="1566">
                  <c:v>3438.7668917884848</c:v>
                </c:pt>
                <c:pt idx="1567">
                  <c:v>3587.7275787140202</c:v>
                </c:pt>
                <c:pt idx="1568">
                  <c:v>3855.1285308462102</c:v>
                </c:pt>
                <c:pt idx="1569">
                  <c:v>4409.488608904906</c:v>
                </c:pt>
                <c:pt idx="1570">
                  <c:v>4705.3485806336148</c:v>
                </c:pt>
                <c:pt idx="1571">
                  <c:v>5230.6678652515402</c:v>
                </c:pt>
                <c:pt idx="1572">
                  <c:v>5513.847811965953</c:v>
                </c:pt>
                <c:pt idx="1573">
                  <c:v>5658.0055487642603</c:v>
                </c:pt>
                <c:pt idx="1574">
                  <c:v>5972.1393410013134</c:v>
                </c:pt>
                <c:pt idx="1575">
                  <c:v>5742.107152443964</c:v>
                </c:pt>
                <c:pt idx="1576">
                  <c:v>5898.7260576875424</c:v>
                </c:pt>
                <c:pt idx="1577">
                  <c:v>5856.6938803954117</c:v>
                </c:pt>
                <c:pt idx="1578">
                  <c:v>5749.155896198301</c:v>
                </c:pt>
                <c:pt idx="1579">
                  <c:v>5920.4047560328954</c:v>
                </c:pt>
                <c:pt idx="1580">
                  <c:v>5712.8731444465038</c:v>
                </c:pt>
                <c:pt idx="1581">
                  <c:v>5476.5112946488334</c:v>
                </c:pt>
                <c:pt idx="1582">
                  <c:v>5564.9169523046776</c:v>
                </c:pt>
                <c:pt idx="1583">
                  <c:v>5373.6514717956952</c:v>
                </c:pt>
                <c:pt idx="1584">
                  <c:v>4798.1077927480183</c:v>
                </c:pt>
                <c:pt idx="1585">
                  <c:v>4154.1935270759404</c:v>
                </c:pt>
                <c:pt idx="1586">
                  <c:v>3970.1002898853999</c:v>
                </c:pt>
                <c:pt idx="1587">
                  <c:v>3483.7877199919499</c:v>
                </c:pt>
                <c:pt idx="1588">
                  <c:v>3253.1623891386521</c:v>
                </c:pt>
                <c:pt idx="1589">
                  <c:v>3162.8136707032422</c:v>
                </c:pt>
                <c:pt idx="1590">
                  <c:v>3516.7816821570318</c:v>
                </c:pt>
                <c:pt idx="1591">
                  <c:v>3366.8274371097668</c:v>
                </c:pt>
                <c:pt idx="1592">
                  <c:v>3928.8497036649142</c:v>
                </c:pt>
                <c:pt idx="1593">
                  <c:v>4641.6712983854814</c:v>
                </c:pt>
                <c:pt idx="1594">
                  <c:v>5078.9986348963103</c:v>
                </c:pt>
                <c:pt idx="1595">
                  <c:v>5116.4836998734472</c:v>
                </c:pt>
                <c:pt idx="1596">
                  <c:v>5595.8431773538423</c:v>
                </c:pt>
                <c:pt idx="1597">
                  <c:v>5607.3843745304421</c:v>
                </c:pt>
                <c:pt idx="1598">
                  <c:v>5856.1531290034627</c:v>
                </c:pt>
                <c:pt idx="1599">
                  <c:v>5727.3117377552444</c:v>
                </c:pt>
                <c:pt idx="1600">
                  <c:v>5951.5950540260974</c:v>
                </c:pt>
                <c:pt idx="1601">
                  <c:v>5876.7274996787</c:v>
                </c:pt>
                <c:pt idx="1602">
                  <c:v>6177.339082175663</c:v>
                </c:pt>
                <c:pt idx="1603">
                  <c:v>6055.2577287273907</c:v>
                </c:pt>
                <c:pt idx="1604">
                  <c:v>5897.7166966031764</c:v>
                </c:pt>
                <c:pt idx="1605">
                  <c:v>5711.6982633570797</c:v>
                </c:pt>
                <c:pt idx="1606">
                  <c:v>5788.1024582102355</c:v>
                </c:pt>
                <c:pt idx="1607">
                  <c:v>5646.6251831297459</c:v>
                </c:pt>
                <c:pt idx="1608">
                  <c:v>5278.9753484398634</c:v>
                </c:pt>
                <c:pt idx="1609">
                  <c:v>4329.3238230346924</c:v>
                </c:pt>
                <c:pt idx="1610">
                  <c:v>3917.2494001382952</c:v>
                </c:pt>
                <c:pt idx="1611">
                  <c:v>3862.6751461483068</c:v>
                </c:pt>
                <c:pt idx="1612">
                  <c:v>3329.6022240378861</c:v>
                </c:pt>
                <c:pt idx="1613">
                  <c:v>3471.7076663631951</c:v>
                </c:pt>
                <c:pt idx="1614">
                  <c:v>3578.2960163049811</c:v>
                </c:pt>
                <c:pt idx="1615">
                  <c:v>3488.632044349335</c:v>
                </c:pt>
                <c:pt idx="1616">
                  <c:v>4123.9780829249257</c:v>
                </c:pt>
                <c:pt idx="1617">
                  <c:v>4553.1714965693118</c:v>
                </c:pt>
                <c:pt idx="1618">
                  <c:v>4816.1009936911159</c:v>
                </c:pt>
                <c:pt idx="1619">
                  <c:v>5240.5422128063001</c:v>
                </c:pt>
                <c:pt idx="1620">
                  <c:v>5294.3447989123779</c:v>
                </c:pt>
                <c:pt idx="1621">
                  <c:v>5920.3771692445334</c:v>
                </c:pt>
                <c:pt idx="1622">
                  <c:v>6065.6688247806669</c:v>
                </c:pt>
                <c:pt idx="1623">
                  <c:v>6085.0576232846652</c:v>
                </c:pt>
                <c:pt idx="1624">
                  <c:v>5945.204887125079</c:v>
                </c:pt>
                <c:pt idx="1625">
                  <c:v>5911.7672589120884</c:v>
                </c:pt>
                <c:pt idx="1626">
                  <c:v>6195.8097192835003</c:v>
                </c:pt>
                <c:pt idx="1627">
                  <c:v>6156.4554845936054</c:v>
                </c:pt>
                <c:pt idx="1628">
                  <c:v>6045.3633850103224</c:v>
                </c:pt>
                <c:pt idx="1629">
                  <c:v>5628.4862861169604</c:v>
                </c:pt>
                <c:pt idx="1630">
                  <c:v>5847.3307054315301</c:v>
                </c:pt>
                <c:pt idx="1631">
                  <c:v>5531.3458727014022</c:v>
                </c:pt>
                <c:pt idx="1632">
                  <c:v>5294.2879837861483</c:v>
                </c:pt>
                <c:pt idx="1633">
                  <c:v>4471.9076640457324</c:v>
                </c:pt>
                <c:pt idx="1634">
                  <c:v>3795.401203119186</c:v>
                </c:pt>
                <c:pt idx="1635">
                  <c:v>3652.4407037948681</c:v>
                </c:pt>
                <c:pt idx="1636">
                  <c:v>3312.6046741135842</c:v>
                </c:pt>
                <c:pt idx="1637">
                  <c:v>3436.8356331070622</c:v>
                </c:pt>
                <c:pt idx="1638">
                  <c:v>3244.204969552778</c:v>
                </c:pt>
                <c:pt idx="1639">
                  <c:v>3833.7275517436692</c:v>
                </c:pt>
                <c:pt idx="1640">
                  <c:v>3818.2299263610989</c:v>
                </c:pt>
                <c:pt idx="1641">
                  <c:v>4657.0227163114514</c:v>
                </c:pt>
                <c:pt idx="1642">
                  <c:v>5055.9605482232982</c:v>
                </c:pt>
                <c:pt idx="1643">
                  <c:v>5293.9186167187227</c:v>
                </c:pt>
                <c:pt idx="1644">
                  <c:v>5620.5622533916949</c:v>
                </c:pt>
                <c:pt idx="1645">
                  <c:v>5656.5996576288107</c:v>
                </c:pt>
                <c:pt idx="1646">
                  <c:v>5937.6094648334247</c:v>
                </c:pt>
                <c:pt idx="1647">
                  <c:v>6014.4278028176996</c:v>
                </c:pt>
                <c:pt idx="1648">
                  <c:v>6140.4221098626431</c:v>
                </c:pt>
                <c:pt idx="1649">
                  <c:v>6316.0390894841339</c:v>
                </c:pt>
                <c:pt idx="1650">
                  <c:v>6334.0628759419824</c:v>
                </c:pt>
                <c:pt idx="1651">
                  <c:v>6112.8242513573596</c:v>
                </c:pt>
                <c:pt idx="1652">
                  <c:v>5934.2822982377957</c:v>
                </c:pt>
                <c:pt idx="1653">
                  <c:v>5683.0568122458544</c:v>
                </c:pt>
                <c:pt idx="1654">
                  <c:v>6023.5976011512139</c:v>
                </c:pt>
                <c:pt idx="1655">
                  <c:v>5723.0412016451228</c:v>
                </c:pt>
                <c:pt idx="1656">
                  <c:v>5054.9584566064696</c:v>
                </c:pt>
                <c:pt idx="1657">
                  <c:v>4489.4246557859051</c:v>
                </c:pt>
                <c:pt idx="1658">
                  <c:v>3906.0995951084401</c:v>
                </c:pt>
                <c:pt idx="1659">
                  <c:v>3607.7410525608461</c:v>
                </c:pt>
                <c:pt idx="1660">
                  <c:v>3552.5719421702552</c:v>
                </c:pt>
                <c:pt idx="1661">
                  <c:v>3539.0536820358152</c:v>
                </c:pt>
                <c:pt idx="1662">
                  <c:v>3415.7860015238589</c:v>
                </c:pt>
                <c:pt idx="1663">
                  <c:v>3790.0607900829541</c:v>
                </c:pt>
                <c:pt idx="1664">
                  <c:v>3988.217607514965</c:v>
                </c:pt>
                <c:pt idx="1665">
                  <c:v>4475.2403593954696</c:v>
                </c:pt>
                <c:pt idx="1666">
                  <c:v>4987.6496816187364</c:v>
                </c:pt>
                <c:pt idx="1667">
                  <c:v>5170.0522565125102</c:v>
                </c:pt>
                <c:pt idx="1668">
                  <c:v>5454.1594528604428</c:v>
                </c:pt>
                <c:pt idx="1669">
                  <c:v>5819.682780494064</c:v>
                </c:pt>
                <c:pt idx="1670">
                  <c:v>6135.2208572804193</c:v>
                </c:pt>
                <c:pt idx="1671">
                  <c:v>5922.3968730678998</c:v>
                </c:pt>
                <c:pt idx="1672">
                  <c:v>5956.0548668809524</c:v>
                </c:pt>
                <c:pt idx="1673">
                  <c:v>6038.7083985981753</c:v>
                </c:pt>
                <c:pt idx="1674">
                  <c:v>6165.7916376941384</c:v>
                </c:pt>
                <c:pt idx="1675">
                  <c:v>6090.1326228720254</c:v>
                </c:pt>
                <c:pt idx="1676">
                  <c:v>6106.6900861729273</c:v>
                </c:pt>
                <c:pt idx="1677">
                  <c:v>5936.3850069339433</c:v>
                </c:pt>
                <c:pt idx="1678">
                  <c:v>6073.690445539045</c:v>
                </c:pt>
                <c:pt idx="1679">
                  <c:v>5607.9408817021495</c:v>
                </c:pt>
                <c:pt idx="1680">
                  <c:v>5296.6676015229996</c:v>
                </c:pt>
                <c:pt idx="1681">
                  <c:v>4470.7464968562717</c:v>
                </c:pt>
                <c:pt idx="1682">
                  <c:v>4066.5994489830118</c:v>
                </c:pt>
                <c:pt idx="1683">
                  <c:v>3739.3805470772609</c:v>
                </c:pt>
                <c:pt idx="1684">
                  <c:v>3644.0844893781641</c:v>
                </c:pt>
                <c:pt idx="1685">
                  <c:v>3628.9392913759661</c:v>
                </c:pt>
                <c:pt idx="1686">
                  <c:v>3541.3108982640638</c:v>
                </c:pt>
                <c:pt idx="1687">
                  <c:v>3756.8772307415602</c:v>
                </c:pt>
                <c:pt idx="1688">
                  <c:v>3972.7980357380402</c:v>
                </c:pt>
                <c:pt idx="1689">
                  <c:v>4378.3849810259344</c:v>
                </c:pt>
                <c:pt idx="1690">
                  <c:v>4910.360026123607</c:v>
                </c:pt>
                <c:pt idx="1691">
                  <c:v>5289.6981880932617</c:v>
                </c:pt>
                <c:pt idx="1692">
                  <c:v>5591.0702966950321</c:v>
                </c:pt>
                <c:pt idx="1693">
                  <c:v>5635.719597622322</c:v>
                </c:pt>
                <c:pt idx="1694">
                  <c:v>6227.3100788981747</c:v>
                </c:pt>
                <c:pt idx="1695">
                  <c:v>5856.3183611846353</c:v>
                </c:pt>
                <c:pt idx="1696">
                  <c:v>6040.3977248756846</c:v>
                </c:pt>
                <c:pt idx="1697">
                  <c:v>6053.2372320924906</c:v>
                </c:pt>
                <c:pt idx="1698">
                  <c:v>5971.4380098347974</c:v>
                </c:pt>
                <c:pt idx="1699">
                  <c:v>6166.3155161401173</c:v>
                </c:pt>
                <c:pt idx="1700">
                  <c:v>6052.318060091995</c:v>
                </c:pt>
                <c:pt idx="1701">
                  <c:v>5881.682495003256</c:v>
                </c:pt>
                <c:pt idx="1702">
                  <c:v>5821.7083778486804</c:v>
                </c:pt>
                <c:pt idx="1703">
                  <c:v>5775.1771523230036</c:v>
                </c:pt>
                <c:pt idx="1704">
                  <c:v>5043.8144294655031</c:v>
                </c:pt>
                <c:pt idx="1705">
                  <c:v>4285.8442556165028</c:v>
                </c:pt>
                <c:pt idx="1706">
                  <c:v>4129.4562784540003</c:v>
                </c:pt>
                <c:pt idx="1707">
                  <c:v>3838.4560975411832</c:v>
                </c:pt>
                <c:pt idx="1708">
                  <c:v>3545.8828524857709</c:v>
                </c:pt>
                <c:pt idx="1709">
                  <c:v>3350.0734543618569</c:v>
                </c:pt>
                <c:pt idx="1710">
                  <c:v>3498.40901757132</c:v>
                </c:pt>
                <c:pt idx="1711">
                  <c:v>3523.0925946016459</c:v>
                </c:pt>
                <c:pt idx="1712">
                  <c:v>4136.241069658141</c:v>
                </c:pt>
                <c:pt idx="1713">
                  <c:v>4555.8659945339996</c:v>
                </c:pt>
                <c:pt idx="1714">
                  <c:v>5001.9754779284858</c:v>
                </c:pt>
                <c:pt idx="1715">
                  <c:v>5225.7913570452674</c:v>
                </c:pt>
                <c:pt idx="1716">
                  <c:v>5471.1340857913656</c:v>
                </c:pt>
                <c:pt idx="1717">
                  <c:v>5849.6008160339334</c:v>
                </c:pt>
                <c:pt idx="1718">
                  <c:v>5988.1934631583918</c:v>
                </c:pt>
                <c:pt idx="1719">
                  <c:v>6151.8708011868202</c:v>
                </c:pt>
                <c:pt idx="1720">
                  <c:v>6333.0191164693742</c:v>
                </c:pt>
                <c:pt idx="1721">
                  <c:v>6093.4162456919057</c:v>
                </c:pt>
                <c:pt idx="1722">
                  <c:v>6093.2938491814884</c:v>
                </c:pt>
                <c:pt idx="1723">
                  <c:v>6273.2545565171931</c:v>
                </c:pt>
                <c:pt idx="1724">
                  <c:v>6076.5378602537203</c:v>
                </c:pt>
                <c:pt idx="1725">
                  <c:v>5766.2425497771046</c:v>
                </c:pt>
                <c:pt idx="1726">
                  <c:v>6143.3716675481764</c:v>
                </c:pt>
                <c:pt idx="1727">
                  <c:v>5790.3928851941173</c:v>
                </c:pt>
                <c:pt idx="1728">
                  <c:v>5045.7630149651104</c:v>
                </c:pt>
                <c:pt idx="1729">
                  <c:v>4351.1409640490201</c:v>
                </c:pt>
                <c:pt idx="1730">
                  <c:v>3843.985172865091</c:v>
                </c:pt>
                <c:pt idx="1731">
                  <c:v>3950.6275431886602</c:v>
                </c:pt>
                <c:pt idx="1732">
                  <c:v>3476.4682566474321</c:v>
                </c:pt>
                <c:pt idx="1733">
                  <c:v>3260.4251439597529</c:v>
                </c:pt>
                <c:pt idx="1734">
                  <c:v>3394.1872713893722</c:v>
                </c:pt>
                <c:pt idx="1735">
                  <c:v>3527.4946615458061</c:v>
                </c:pt>
                <c:pt idx="1736">
                  <c:v>4182.9876969674924</c:v>
                </c:pt>
                <c:pt idx="1737">
                  <c:v>4362.4157228879549</c:v>
                </c:pt>
                <c:pt idx="1738">
                  <c:v>4841.1932728050342</c:v>
                </c:pt>
                <c:pt idx="1739">
                  <c:v>5426.2801165303345</c:v>
                </c:pt>
                <c:pt idx="1740">
                  <c:v>5768.9113995524904</c:v>
                </c:pt>
                <c:pt idx="1741">
                  <c:v>6138.0217222425572</c:v>
                </c:pt>
                <c:pt idx="1742">
                  <c:v>5915.2048742803663</c:v>
                </c:pt>
                <c:pt idx="1743">
                  <c:v>6094.0625970481442</c:v>
                </c:pt>
                <c:pt idx="1744">
                  <c:v>5996.185387196977</c:v>
                </c:pt>
                <c:pt idx="1745">
                  <c:v>6145.0084398354984</c:v>
                </c:pt>
                <c:pt idx="1746">
                  <c:v>5953.9824739257601</c:v>
                </c:pt>
                <c:pt idx="1747">
                  <c:v>6195.1919590910957</c:v>
                </c:pt>
                <c:pt idx="1748">
                  <c:v>5998.0948284672231</c:v>
                </c:pt>
                <c:pt idx="1749">
                  <c:v>6020.4747362731296</c:v>
                </c:pt>
                <c:pt idx="1750">
                  <c:v>6091.8415494262044</c:v>
                </c:pt>
                <c:pt idx="1751">
                  <c:v>5680.0705959780362</c:v>
                </c:pt>
                <c:pt idx="1752">
                  <c:v>5379.0452139640001</c:v>
                </c:pt>
                <c:pt idx="1753">
                  <c:v>4377.1886826401314</c:v>
                </c:pt>
                <c:pt idx="1754">
                  <c:v>4011.671849039014</c:v>
                </c:pt>
                <c:pt idx="1755">
                  <c:v>3924.38794706107</c:v>
                </c:pt>
                <c:pt idx="1756">
                  <c:v>3462.1939707264301</c:v>
                </c:pt>
                <c:pt idx="1757">
                  <c:v>3310.9103683475232</c:v>
                </c:pt>
                <c:pt idx="1758">
                  <c:v>3321.6524358251099</c:v>
                </c:pt>
                <c:pt idx="1759">
                  <c:v>3730.5627763352509</c:v>
                </c:pt>
                <c:pt idx="1760">
                  <c:v>4177.0107175687863</c:v>
                </c:pt>
                <c:pt idx="1761">
                  <c:v>4516.6075082366697</c:v>
                </c:pt>
                <c:pt idx="1762">
                  <c:v>4899.4792768232746</c:v>
                </c:pt>
                <c:pt idx="1763">
                  <c:v>5389.7169113920063</c:v>
                </c:pt>
                <c:pt idx="1764">
                  <c:v>5635.9751710980599</c:v>
                </c:pt>
                <c:pt idx="1765">
                  <c:v>5998.3188263834154</c:v>
                </c:pt>
                <c:pt idx="1766">
                  <c:v>6391.1258364926434</c:v>
                </c:pt>
                <c:pt idx="1767">
                  <c:v>5960.2966235128497</c:v>
                </c:pt>
                <c:pt idx="1768">
                  <c:v>6454.6470958256496</c:v>
                </c:pt>
                <c:pt idx="1769">
                  <c:v>6486.9378433821403</c:v>
                </c:pt>
                <c:pt idx="1770">
                  <c:v>6386.2255485649903</c:v>
                </c:pt>
                <c:pt idx="1771">
                  <c:v>6365.4976479953484</c:v>
                </c:pt>
                <c:pt idx="1772">
                  <c:v>6060.7766060041104</c:v>
                </c:pt>
                <c:pt idx="1773">
                  <c:v>5789.6639421958844</c:v>
                </c:pt>
                <c:pt idx="1774">
                  <c:v>5986.3822148929203</c:v>
                </c:pt>
                <c:pt idx="1775">
                  <c:v>5849.756213955985</c:v>
                </c:pt>
                <c:pt idx="1776">
                  <c:v>5384.7052946064614</c:v>
                </c:pt>
                <c:pt idx="1777">
                  <c:v>4461.7835070857845</c:v>
                </c:pt>
                <c:pt idx="1778">
                  <c:v>4032.3267520696818</c:v>
                </c:pt>
                <c:pt idx="1779">
                  <c:v>3721.7641696071801</c:v>
                </c:pt>
                <c:pt idx="1780">
                  <c:v>3578.9166128717702</c:v>
                </c:pt>
                <c:pt idx="1781">
                  <c:v>3421.3224982668839</c:v>
                </c:pt>
                <c:pt idx="1782">
                  <c:v>3707.9375185600511</c:v>
                </c:pt>
                <c:pt idx="1783">
                  <c:v>3813.1588498025239</c:v>
                </c:pt>
                <c:pt idx="1784">
                  <c:v>3949.6727628143872</c:v>
                </c:pt>
                <c:pt idx="1785">
                  <c:v>4391.7983590056074</c:v>
                </c:pt>
                <c:pt idx="1786">
                  <c:v>4920.1860863565234</c:v>
                </c:pt>
                <c:pt idx="1787">
                  <c:v>5332.5104847275834</c:v>
                </c:pt>
                <c:pt idx="1788">
                  <c:v>5886.8598133212399</c:v>
                </c:pt>
                <c:pt idx="1789">
                  <c:v>5997.2727432862976</c:v>
                </c:pt>
                <c:pt idx="1790">
                  <c:v>6376.3226326314198</c:v>
                </c:pt>
                <c:pt idx="1791">
                  <c:v>6078.5425950118042</c:v>
                </c:pt>
                <c:pt idx="1792">
                  <c:v>6155.6447227781382</c:v>
                </c:pt>
                <c:pt idx="1793">
                  <c:v>6345.9020853685925</c:v>
                </c:pt>
                <c:pt idx="1794">
                  <c:v>6193.1601601115199</c:v>
                </c:pt>
                <c:pt idx="1795">
                  <c:v>6266.5802548193224</c:v>
                </c:pt>
                <c:pt idx="1796">
                  <c:v>6031.2893103209199</c:v>
                </c:pt>
                <c:pt idx="1797">
                  <c:v>6172.4451680984084</c:v>
                </c:pt>
                <c:pt idx="1798">
                  <c:v>5896.3028514801927</c:v>
                </c:pt>
                <c:pt idx="1799">
                  <c:v>5944.8826573780116</c:v>
                </c:pt>
                <c:pt idx="1800">
                  <c:v>5167.8723428220264</c:v>
                </c:pt>
                <c:pt idx="1801">
                  <c:v>4469.2856268964724</c:v>
                </c:pt>
                <c:pt idx="1802">
                  <c:v>3942.0089445091148</c:v>
                </c:pt>
                <c:pt idx="1803">
                  <c:v>3960.8139103527819</c:v>
                </c:pt>
                <c:pt idx="1804">
                  <c:v>3659.9410229838222</c:v>
                </c:pt>
                <c:pt idx="1805">
                  <c:v>3569.497145113306</c:v>
                </c:pt>
                <c:pt idx="1806">
                  <c:v>3638.6678899843641</c:v>
                </c:pt>
                <c:pt idx="1807">
                  <c:v>3505.6870491022792</c:v>
                </c:pt>
                <c:pt idx="1808">
                  <c:v>4207.9564536284906</c:v>
                </c:pt>
                <c:pt idx="1809">
                  <c:v>4787.6346172604863</c:v>
                </c:pt>
                <c:pt idx="1810">
                  <c:v>4846.1897197482785</c:v>
                </c:pt>
                <c:pt idx="1811">
                  <c:v>5353.6708448494264</c:v>
                </c:pt>
                <c:pt idx="1812">
                  <c:v>5651.3280243276522</c:v>
                </c:pt>
                <c:pt idx="1813">
                  <c:v>6180.5057531098682</c:v>
                </c:pt>
                <c:pt idx="1814">
                  <c:v>6231.7114020389636</c:v>
                </c:pt>
                <c:pt idx="1815">
                  <c:v>6306.6551148447234</c:v>
                </c:pt>
                <c:pt idx="1816">
                  <c:v>6103.766929039044</c:v>
                </c:pt>
                <c:pt idx="1817">
                  <c:v>6310.4656964436217</c:v>
                </c:pt>
                <c:pt idx="1818">
                  <c:v>6489.4225869878646</c:v>
                </c:pt>
                <c:pt idx="1819">
                  <c:v>6247.1007265496501</c:v>
                </c:pt>
                <c:pt idx="1820">
                  <c:v>6249.4092017773219</c:v>
                </c:pt>
                <c:pt idx="1821">
                  <c:v>5952.7606520363297</c:v>
                </c:pt>
                <c:pt idx="1822">
                  <c:v>6174.5145777771759</c:v>
                </c:pt>
                <c:pt idx="1823">
                  <c:v>5716.0878946187677</c:v>
                </c:pt>
                <c:pt idx="1824">
                  <c:v>5289.0642269585342</c:v>
                </c:pt>
                <c:pt idx="1825">
                  <c:v>4431.785103875015</c:v>
                </c:pt>
                <c:pt idx="1826">
                  <c:v>3968.8768512197062</c:v>
                </c:pt>
                <c:pt idx="1827">
                  <c:v>3645.0792670838609</c:v>
                </c:pt>
                <c:pt idx="1828">
                  <c:v>3469.8043778384231</c:v>
                </c:pt>
                <c:pt idx="1829">
                  <c:v>3402.0734306162358</c:v>
                </c:pt>
                <c:pt idx="1830">
                  <c:v>3424.84615390317</c:v>
                </c:pt>
                <c:pt idx="1831">
                  <c:v>3710.1433557873611</c:v>
                </c:pt>
                <c:pt idx="1832">
                  <c:v>4137.4919481282304</c:v>
                </c:pt>
                <c:pt idx="1833">
                  <c:v>4446.3371230521434</c:v>
                </c:pt>
                <c:pt idx="1834">
                  <c:v>4840.8733218484595</c:v>
                </c:pt>
                <c:pt idx="1835">
                  <c:v>5507.2737053671581</c:v>
                </c:pt>
                <c:pt idx="1836">
                  <c:v>5766.4761691571339</c:v>
                </c:pt>
                <c:pt idx="1837">
                  <c:v>5922.4389596817009</c:v>
                </c:pt>
                <c:pt idx="1838">
                  <c:v>6044.7684305085804</c:v>
                </c:pt>
                <c:pt idx="1839">
                  <c:v>6113.3269652842018</c:v>
                </c:pt>
                <c:pt idx="1840">
                  <c:v>6517.5581901176311</c:v>
                </c:pt>
                <c:pt idx="1841">
                  <c:v>6353.1549619322059</c:v>
                </c:pt>
                <c:pt idx="1842">
                  <c:v>6103.9056988629472</c:v>
                </c:pt>
                <c:pt idx="1843">
                  <c:v>6350.8816111177903</c:v>
                </c:pt>
                <c:pt idx="1844">
                  <c:v>6157.6455366178452</c:v>
                </c:pt>
                <c:pt idx="1845">
                  <c:v>5969.9942700160163</c:v>
                </c:pt>
                <c:pt idx="1846">
                  <c:v>6072.8927725100511</c:v>
                </c:pt>
                <c:pt idx="1847">
                  <c:v>5711.2371376871106</c:v>
                </c:pt>
                <c:pt idx="1848">
                  <c:v>5170.2514553424962</c:v>
                </c:pt>
                <c:pt idx="1849">
                  <c:v>4631.166579770892</c:v>
                </c:pt>
                <c:pt idx="1850">
                  <c:v>4099.9071972801758</c:v>
                </c:pt>
                <c:pt idx="1851">
                  <c:v>3795.4014582182822</c:v>
                </c:pt>
                <c:pt idx="1852">
                  <c:v>3654.35153564965</c:v>
                </c:pt>
                <c:pt idx="1853">
                  <c:v>3598.8461092733819</c:v>
                </c:pt>
                <c:pt idx="1854">
                  <c:v>3332.8366423070152</c:v>
                </c:pt>
                <c:pt idx="1855">
                  <c:v>3949.6140658833701</c:v>
                </c:pt>
                <c:pt idx="1856">
                  <c:v>3886.6838335723901</c:v>
                </c:pt>
                <c:pt idx="1857">
                  <c:v>4573.772689265983</c:v>
                </c:pt>
                <c:pt idx="1858">
                  <c:v>4811.8211676900619</c:v>
                </c:pt>
                <c:pt idx="1859">
                  <c:v>5187.1389179661883</c:v>
                </c:pt>
                <c:pt idx="1860">
                  <c:v>5534.1338791168873</c:v>
                </c:pt>
                <c:pt idx="1861">
                  <c:v>6141.5253887955914</c:v>
                </c:pt>
                <c:pt idx="1862">
                  <c:v>6338.1230924373558</c:v>
                </c:pt>
                <c:pt idx="1863">
                  <c:v>6020.2310008215554</c:v>
                </c:pt>
                <c:pt idx="1864">
                  <c:v>6045.3338377225828</c:v>
                </c:pt>
                <c:pt idx="1865">
                  <c:v>6423.0550758815743</c:v>
                </c:pt>
                <c:pt idx="1866">
                  <c:v>6199.1392146574926</c:v>
                </c:pt>
                <c:pt idx="1867">
                  <c:v>6431.0038865629704</c:v>
                </c:pt>
                <c:pt idx="1868">
                  <c:v>6356.9672651151204</c:v>
                </c:pt>
                <c:pt idx="1869">
                  <c:v>5783.8901359022348</c:v>
                </c:pt>
                <c:pt idx="1870">
                  <c:v>6132.8902740074946</c:v>
                </c:pt>
                <c:pt idx="1871">
                  <c:v>5830.7523785129242</c:v>
                </c:pt>
                <c:pt idx="1872">
                  <c:v>5220.5930657466079</c:v>
                </c:pt>
                <c:pt idx="1873">
                  <c:v>4448.9845741735444</c:v>
                </c:pt>
                <c:pt idx="1874">
                  <c:v>4073.3345082540168</c:v>
                </c:pt>
                <c:pt idx="1875">
                  <c:v>3675.5237519244802</c:v>
                </c:pt>
                <c:pt idx="1876">
                  <c:v>3764.7094822730728</c:v>
                </c:pt>
                <c:pt idx="1877">
                  <c:v>3526.15637722465</c:v>
                </c:pt>
                <c:pt idx="1878">
                  <c:v>3399.8176854977901</c:v>
                </c:pt>
                <c:pt idx="1879">
                  <c:v>3516.7469403023852</c:v>
                </c:pt>
                <c:pt idx="1880">
                  <c:v>3891.314763749443</c:v>
                </c:pt>
                <c:pt idx="1881">
                  <c:v>4634.5916260613731</c:v>
                </c:pt>
                <c:pt idx="1882">
                  <c:v>4846.6460067051921</c:v>
                </c:pt>
                <c:pt idx="1883">
                  <c:v>5503.4041536600707</c:v>
                </c:pt>
                <c:pt idx="1884">
                  <c:v>5611.1549975665539</c:v>
                </c:pt>
                <c:pt idx="1885">
                  <c:v>6159.4684876000574</c:v>
                </c:pt>
                <c:pt idx="1886">
                  <c:v>6048.9000611510437</c:v>
                </c:pt>
                <c:pt idx="1887">
                  <c:v>6285.7390205216534</c:v>
                </c:pt>
                <c:pt idx="1888">
                  <c:v>6079.5608242075177</c:v>
                </c:pt>
                <c:pt idx="1889">
                  <c:v>6419.8518281174183</c:v>
                </c:pt>
                <c:pt idx="1890">
                  <c:v>6126.033231621851</c:v>
                </c:pt>
                <c:pt idx="1891">
                  <c:v>6429.4438299479016</c:v>
                </c:pt>
                <c:pt idx="1892">
                  <c:v>6172.260674547003</c:v>
                </c:pt>
                <c:pt idx="1893">
                  <c:v>5963.7927533233997</c:v>
                </c:pt>
                <c:pt idx="1894">
                  <c:v>6078.6626241935001</c:v>
                </c:pt>
                <c:pt idx="1895">
                  <c:v>5774.3310912599254</c:v>
                </c:pt>
                <c:pt idx="1896">
                  <c:v>5295.0312667223834</c:v>
                </c:pt>
                <c:pt idx="1897">
                  <c:v>4578.9224350032882</c:v>
                </c:pt>
                <c:pt idx="1898">
                  <c:v>3970.7599231347458</c:v>
                </c:pt>
                <c:pt idx="1899">
                  <c:v>3640.2500873837239</c:v>
                </c:pt>
                <c:pt idx="1900">
                  <c:v>3608.014948184305</c:v>
                </c:pt>
                <c:pt idx="1901">
                  <c:v>3686.918329101678</c:v>
                </c:pt>
                <c:pt idx="1902">
                  <c:v>3602.4341534912951</c:v>
                </c:pt>
                <c:pt idx="1903">
                  <c:v>3477.5090575576201</c:v>
                </c:pt>
                <c:pt idx="1904">
                  <c:v>4079.9379746687632</c:v>
                </c:pt>
                <c:pt idx="1905">
                  <c:v>4545.629271781504</c:v>
                </c:pt>
                <c:pt idx="1906">
                  <c:v>4919.6138237361274</c:v>
                </c:pt>
                <c:pt idx="1907">
                  <c:v>5107.0359433089361</c:v>
                </c:pt>
                <c:pt idx="1908">
                  <c:v>5532.1836173540096</c:v>
                </c:pt>
                <c:pt idx="1909">
                  <c:v>6119.0723483043967</c:v>
                </c:pt>
                <c:pt idx="1910">
                  <c:v>6161.7946618842452</c:v>
                </c:pt>
                <c:pt idx="1911">
                  <c:v>5959.0131564311814</c:v>
                </c:pt>
                <c:pt idx="1912">
                  <c:v>6232.7373437389688</c:v>
                </c:pt>
                <c:pt idx="1913">
                  <c:v>6288.3522378166954</c:v>
                </c:pt>
                <c:pt idx="1914">
                  <c:v>6320.4476465065</c:v>
                </c:pt>
                <c:pt idx="1915">
                  <c:v>6157.5680495596534</c:v>
                </c:pt>
                <c:pt idx="1916">
                  <c:v>6048.6693465234339</c:v>
                </c:pt>
                <c:pt idx="1917">
                  <c:v>5992.4265365046349</c:v>
                </c:pt>
                <c:pt idx="1918">
                  <c:v>5874.8576327248684</c:v>
                </c:pt>
                <c:pt idx="1919">
                  <c:v>5522.1519294279642</c:v>
                </c:pt>
                <c:pt idx="1920">
                  <c:v>5038.5643657157243</c:v>
                </c:pt>
                <c:pt idx="1921">
                  <c:v>4622.0507058043904</c:v>
                </c:pt>
                <c:pt idx="1922">
                  <c:v>4038.6954089870701</c:v>
                </c:pt>
                <c:pt idx="1923">
                  <c:v>3675.3154101245818</c:v>
                </c:pt>
                <c:pt idx="1924">
                  <c:v>3449.4709497511558</c:v>
                </c:pt>
                <c:pt idx="1925">
                  <c:v>3454.9183346149662</c:v>
                </c:pt>
                <c:pt idx="1926">
                  <c:v>3480.1944919030161</c:v>
                </c:pt>
                <c:pt idx="1927">
                  <c:v>3757.3852126268312</c:v>
                </c:pt>
                <c:pt idx="1928">
                  <c:v>4008.2775815409759</c:v>
                </c:pt>
                <c:pt idx="1929">
                  <c:v>4501.6439345396184</c:v>
                </c:pt>
                <c:pt idx="1930">
                  <c:v>5158.7194462088746</c:v>
                </c:pt>
                <c:pt idx="1931">
                  <c:v>5590.9593389941992</c:v>
                </c:pt>
                <c:pt idx="1932">
                  <c:v>5848.1628538241384</c:v>
                </c:pt>
                <c:pt idx="1933">
                  <c:v>6013.9265526041436</c:v>
                </c:pt>
                <c:pt idx="1934">
                  <c:v>6113.9133509247667</c:v>
                </c:pt>
                <c:pt idx="1935">
                  <c:v>5847.3993770891329</c:v>
                </c:pt>
                <c:pt idx="1936">
                  <c:v>6066.9041416266</c:v>
                </c:pt>
                <c:pt idx="1937">
                  <c:v>6376.6874820237626</c:v>
                </c:pt>
                <c:pt idx="1938">
                  <c:v>6308.1080334135204</c:v>
                </c:pt>
                <c:pt idx="1939">
                  <c:v>6516.3671297116098</c:v>
                </c:pt>
                <c:pt idx="1940">
                  <c:v>5955.7318982969327</c:v>
                </c:pt>
                <c:pt idx="1941">
                  <c:v>6041.3347121906427</c:v>
                </c:pt>
                <c:pt idx="1942">
                  <c:v>6143.4503119800074</c:v>
                </c:pt>
                <c:pt idx="1943">
                  <c:v>5705.4590756772404</c:v>
                </c:pt>
                <c:pt idx="1944">
                  <c:v>5187.8073176008074</c:v>
                </c:pt>
                <c:pt idx="1945">
                  <c:v>4639.5092983618124</c:v>
                </c:pt>
                <c:pt idx="1946">
                  <c:v>4161.6971196669529</c:v>
                </c:pt>
                <c:pt idx="1947">
                  <c:v>3666.1986738627911</c:v>
                </c:pt>
                <c:pt idx="1948">
                  <c:v>3363.6380153268951</c:v>
                </c:pt>
                <c:pt idx="1949">
                  <c:v>3573.8530957866801</c:v>
                </c:pt>
                <c:pt idx="1950">
                  <c:v>3517.6803754049752</c:v>
                </c:pt>
                <c:pt idx="1951">
                  <c:v>3716.2017494824172</c:v>
                </c:pt>
                <c:pt idx="1952">
                  <c:v>4092.4988705274282</c:v>
                </c:pt>
                <c:pt idx="1953">
                  <c:v>4591.8039261964304</c:v>
                </c:pt>
                <c:pt idx="1954">
                  <c:v>5080.8653014340534</c:v>
                </c:pt>
                <c:pt idx="1955">
                  <c:v>5320.3868795976741</c:v>
                </c:pt>
                <c:pt idx="1956">
                  <c:v>5803.2147660619248</c:v>
                </c:pt>
                <c:pt idx="1957">
                  <c:v>6121.7386522974284</c:v>
                </c:pt>
                <c:pt idx="1958">
                  <c:v>6042.4302769739434</c:v>
                </c:pt>
                <c:pt idx="1959">
                  <c:v>5979.7725236524329</c:v>
                </c:pt>
                <c:pt idx="1960">
                  <c:v>5994.0605323587251</c:v>
                </c:pt>
                <c:pt idx="1961">
                  <c:v>6179.9979092716831</c:v>
                </c:pt>
                <c:pt idx="1962">
                  <c:v>6048.5680237123524</c:v>
                </c:pt>
                <c:pt idx="1963">
                  <c:v>6163.6827581199714</c:v>
                </c:pt>
                <c:pt idx="1964">
                  <c:v>6056.5318393859334</c:v>
                </c:pt>
                <c:pt idx="1965">
                  <c:v>6003.0519409891931</c:v>
                </c:pt>
                <c:pt idx="1966">
                  <c:v>6110.1802972670803</c:v>
                </c:pt>
                <c:pt idx="1967">
                  <c:v>5798.4142974156603</c:v>
                </c:pt>
                <c:pt idx="1968">
                  <c:v>5010.8571784270944</c:v>
                </c:pt>
                <c:pt idx="1969">
                  <c:v>4499.5736006544603</c:v>
                </c:pt>
                <c:pt idx="1970">
                  <c:v>3991.0080178679318</c:v>
                </c:pt>
                <c:pt idx="1971">
                  <c:v>3726.3229435782332</c:v>
                </c:pt>
                <c:pt idx="1972">
                  <c:v>3469.6454402707081</c:v>
                </c:pt>
                <c:pt idx="1973">
                  <c:v>3669.975335515358</c:v>
                </c:pt>
                <c:pt idx="1974">
                  <c:v>3293.3163095453178</c:v>
                </c:pt>
                <c:pt idx="1975">
                  <c:v>3842.9579196046352</c:v>
                </c:pt>
                <c:pt idx="1976">
                  <c:v>3917.0992250465661</c:v>
                </c:pt>
                <c:pt idx="1977">
                  <c:v>4593.1656073355316</c:v>
                </c:pt>
                <c:pt idx="1978">
                  <c:v>5210.2704103511269</c:v>
                </c:pt>
                <c:pt idx="1979">
                  <c:v>5195.1677767553047</c:v>
                </c:pt>
                <c:pt idx="1980">
                  <c:v>5858.3143101301685</c:v>
                </c:pt>
                <c:pt idx="1981">
                  <c:v>5828.2978913094084</c:v>
                </c:pt>
                <c:pt idx="1982">
                  <c:v>5967.6800676649054</c:v>
                </c:pt>
                <c:pt idx="1983">
                  <c:v>6013.1915196978898</c:v>
                </c:pt>
                <c:pt idx="1984">
                  <c:v>5935.7874263703616</c:v>
                </c:pt>
                <c:pt idx="1985">
                  <c:v>6234.4068462190889</c:v>
                </c:pt>
                <c:pt idx="1986">
                  <c:v>6259.8424330565422</c:v>
                </c:pt>
                <c:pt idx="1987">
                  <c:v>6342.2935134768213</c:v>
                </c:pt>
                <c:pt idx="1988">
                  <c:v>6262.0433675226204</c:v>
                </c:pt>
                <c:pt idx="1989">
                  <c:v>5803.7038335273246</c:v>
                </c:pt>
                <c:pt idx="1990">
                  <c:v>5836.8468450644614</c:v>
                </c:pt>
                <c:pt idx="1991">
                  <c:v>5771.5951979991969</c:v>
                </c:pt>
                <c:pt idx="1992">
                  <c:v>5386.4212808352859</c:v>
                </c:pt>
                <c:pt idx="1993">
                  <c:v>4347.2948105735004</c:v>
                </c:pt>
                <c:pt idx="1994">
                  <c:v>4014.837231420172</c:v>
                </c:pt>
                <c:pt idx="1995">
                  <c:v>3853.3642628841262</c:v>
                </c:pt>
                <c:pt idx="1996">
                  <c:v>3369.5455015718662</c:v>
                </c:pt>
                <c:pt idx="1997">
                  <c:v>3567.7177245285479</c:v>
                </c:pt>
                <c:pt idx="1998">
                  <c:v>3349.3883022084169</c:v>
                </c:pt>
                <c:pt idx="1999">
                  <c:v>3896.4440851340441</c:v>
                </c:pt>
                <c:pt idx="2000">
                  <c:v>4063.6674415506768</c:v>
                </c:pt>
                <c:pt idx="2001">
                  <c:v>4544.6684438211842</c:v>
                </c:pt>
                <c:pt idx="2002">
                  <c:v>5213.7930851210094</c:v>
                </c:pt>
                <c:pt idx="2003">
                  <c:v>5562.0879712304704</c:v>
                </c:pt>
                <c:pt idx="2004">
                  <c:v>5617.7235222825684</c:v>
                </c:pt>
                <c:pt idx="2005">
                  <c:v>5692.0893974071396</c:v>
                </c:pt>
                <c:pt idx="2006">
                  <c:v>6006.0620301292302</c:v>
                </c:pt>
                <c:pt idx="2007">
                  <c:v>5811.0896513987409</c:v>
                </c:pt>
                <c:pt idx="2008">
                  <c:v>6077.947271900036</c:v>
                </c:pt>
                <c:pt idx="2009">
                  <c:v>6222.58161298911</c:v>
                </c:pt>
                <c:pt idx="2010">
                  <c:v>6303.3551110768858</c:v>
                </c:pt>
                <c:pt idx="2011">
                  <c:v>6341.0073054389268</c:v>
                </c:pt>
                <c:pt idx="2012">
                  <c:v>5998.1038274155944</c:v>
                </c:pt>
                <c:pt idx="2013">
                  <c:v>5781.0366559899903</c:v>
                </c:pt>
                <c:pt idx="2014">
                  <c:v>5806.6734962787395</c:v>
                </c:pt>
                <c:pt idx="2015">
                  <c:v>5754.0032841226284</c:v>
                </c:pt>
                <c:pt idx="2016">
                  <c:v>5210.5809419863499</c:v>
                </c:pt>
                <c:pt idx="2017">
                  <c:v>4235.9612984526402</c:v>
                </c:pt>
                <c:pt idx="2018">
                  <c:v>4113.6362702906954</c:v>
                </c:pt>
                <c:pt idx="2019">
                  <c:v>3558.1192519998572</c:v>
                </c:pt>
                <c:pt idx="2020">
                  <c:v>3326.1273598951352</c:v>
                </c:pt>
                <c:pt idx="2021">
                  <c:v>3444.6405371817359</c:v>
                </c:pt>
                <c:pt idx="2022">
                  <c:v>3485.6934059349878</c:v>
                </c:pt>
                <c:pt idx="2023">
                  <c:v>3696.6093612037148</c:v>
                </c:pt>
                <c:pt idx="2024">
                  <c:v>3889.3105340843181</c:v>
                </c:pt>
                <c:pt idx="2025">
                  <c:v>4407.1589878913774</c:v>
                </c:pt>
                <c:pt idx="2026">
                  <c:v>5106.5979554785717</c:v>
                </c:pt>
                <c:pt idx="2027">
                  <c:v>5321.4482555660888</c:v>
                </c:pt>
                <c:pt idx="2028">
                  <c:v>5588.3049890894044</c:v>
                </c:pt>
                <c:pt idx="2029">
                  <c:v>6042.2358391532634</c:v>
                </c:pt>
                <c:pt idx="2030">
                  <c:v>6141.0228467808847</c:v>
                </c:pt>
                <c:pt idx="2031">
                  <c:v>5877.2902157814142</c:v>
                </c:pt>
                <c:pt idx="2032">
                  <c:v>5958.4805379078307</c:v>
                </c:pt>
                <c:pt idx="2033">
                  <c:v>6300.2597733497096</c:v>
                </c:pt>
                <c:pt idx="2034">
                  <c:v>5995.506621012104</c:v>
                </c:pt>
                <c:pt idx="2035">
                  <c:v>6058.9301107593201</c:v>
                </c:pt>
                <c:pt idx="2036">
                  <c:v>5795.0109143648824</c:v>
                </c:pt>
                <c:pt idx="2037">
                  <c:v>5805.0081267270716</c:v>
                </c:pt>
                <c:pt idx="2038">
                  <c:v>5730.0866541684054</c:v>
                </c:pt>
                <c:pt idx="2039">
                  <c:v>5513.9483097606972</c:v>
                </c:pt>
                <c:pt idx="2040">
                  <c:v>4970.360813452744</c:v>
                </c:pt>
                <c:pt idx="2041">
                  <c:v>4300.5048313168327</c:v>
                </c:pt>
                <c:pt idx="2042">
                  <c:v>3732.4425931566411</c:v>
                </c:pt>
                <c:pt idx="2043">
                  <c:v>3667.8159360695399</c:v>
                </c:pt>
                <c:pt idx="2044">
                  <c:v>3593.9543793041562</c:v>
                </c:pt>
                <c:pt idx="2045">
                  <c:v>3584.809390587237</c:v>
                </c:pt>
                <c:pt idx="2046">
                  <c:v>3546.7958091448641</c:v>
                </c:pt>
                <c:pt idx="2047">
                  <c:v>3779.8398269221429</c:v>
                </c:pt>
                <c:pt idx="2048">
                  <c:v>3908.4634511669651</c:v>
                </c:pt>
                <c:pt idx="2049">
                  <c:v>4554.19402780163</c:v>
                </c:pt>
                <c:pt idx="2050">
                  <c:v>5010.5564653291231</c:v>
                </c:pt>
                <c:pt idx="2051">
                  <c:v>5486.3580566109849</c:v>
                </c:pt>
                <c:pt idx="2052">
                  <c:v>5447.8440699756957</c:v>
                </c:pt>
                <c:pt idx="2053">
                  <c:v>5751.491392724829</c:v>
                </c:pt>
                <c:pt idx="2054">
                  <c:v>6041.8015376893754</c:v>
                </c:pt>
                <c:pt idx="2055">
                  <c:v>5889.0919790895596</c:v>
                </c:pt>
                <c:pt idx="2056">
                  <c:v>5917.1966624371098</c:v>
                </c:pt>
                <c:pt idx="2057">
                  <c:v>6001.5866500987213</c:v>
                </c:pt>
                <c:pt idx="2058">
                  <c:v>6151.7995443036534</c:v>
                </c:pt>
                <c:pt idx="2059">
                  <c:v>5970.7992316936998</c:v>
                </c:pt>
                <c:pt idx="2060">
                  <c:v>5720.1308496558204</c:v>
                </c:pt>
                <c:pt idx="2061">
                  <c:v>5656.4926463482934</c:v>
                </c:pt>
                <c:pt idx="2062">
                  <c:v>5915.1204225086276</c:v>
                </c:pt>
                <c:pt idx="2063">
                  <c:v>5578.3252045824138</c:v>
                </c:pt>
                <c:pt idx="2064">
                  <c:v>5085.7203952383097</c:v>
                </c:pt>
                <c:pt idx="2065">
                  <c:v>4322.7501460389303</c:v>
                </c:pt>
                <c:pt idx="2066">
                  <c:v>4098.8470252440075</c:v>
                </c:pt>
                <c:pt idx="2067">
                  <c:v>3489.6968904510591</c:v>
                </c:pt>
                <c:pt idx="2068">
                  <c:v>3544.941176022081</c:v>
                </c:pt>
                <c:pt idx="2069">
                  <c:v>3260.2958796185999</c:v>
                </c:pt>
                <c:pt idx="2070">
                  <c:v>3394.3814172479479</c:v>
                </c:pt>
                <c:pt idx="2071">
                  <c:v>3598.8672507136998</c:v>
                </c:pt>
                <c:pt idx="2072">
                  <c:v>4020.1386535111601</c:v>
                </c:pt>
                <c:pt idx="2073">
                  <c:v>4311.3388553615296</c:v>
                </c:pt>
                <c:pt idx="2074">
                  <c:v>4860.8479076423982</c:v>
                </c:pt>
                <c:pt idx="2075">
                  <c:v>5351.8034277034903</c:v>
                </c:pt>
                <c:pt idx="2076">
                  <c:v>5345.6285038876649</c:v>
                </c:pt>
                <c:pt idx="2077">
                  <c:v>5665.5096552715104</c:v>
                </c:pt>
                <c:pt idx="2078">
                  <c:v>5983.5683330673901</c:v>
                </c:pt>
                <c:pt idx="2079">
                  <c:v>5973.7959640675399</c:v>
                </c:pt>
                <c:pt idx="2080">
                  <c:v>6167.728950529895</c:v>
                </c:pt>
                <c:pt idx="2081">
                  <c:v>5960.8536915391614</c:v>
                </c:pt>
                <c:pt idx="2082">
                  <c:v>5924.7764797294758</c:v>
                </c:pt>
                <c:pt idx="2083">
                  <c:v>5990.8359183897901</c:v>
                </c:pt>
                <c:pt idx="2084">
                  <c:v>5835.0892157970311</c:v>
                </c:pt>
                <c:pt idx="2085">
                  <c:v>5793.3894746262204</c:v>
                </c:pt>
                <c:pt idx="2086">
                  <c:v>5865.4153808384099</c:v>
                </c:pt>
                <c:pt idx="2087">
                  <c:v>5782.3644038116354</c:v>
                </c:pt>
                <c:pt idx="2088">
                  <c:v>5046.4564470295982</c:v>
                </c:pt>
                <c:pt idx="2089">
                  <c:v>4465.9138047688284</c:v>
                </c:pt>
                <c:pt idx="2090">
                  <c:v>3846.0170619409319</c:v>
                </c:pt>
                <c:pt idx="2091">
                  <c:v>3524.780535334824</c:v>
                </c:pt>
                <c:pt idx="2092">
                  <c:v>3241.8780154187612</c:v>
                </c:pt>
                <c:pt idx="2093">
                  <c:v>3261.3615403063641</c:v>
                </c:pt>
                <c:pt idx="2094">
                  <c:v>3443.8616377948538</c:v>
                </c:pt>
                <c:pt idx="2095">
                  <c:v>3706.724073086109</c:v>
                </c:pt>
                <c:pt idx="2096">
                  <c:v>4044.9001435809828</c:v>
                </c:pt>
                <c:pt idx="2097">
                  <c:v>4345.0751468066537</c:v>
                </c:pt>
                <c:pt idx="2098">
                  <c:v>5038.0368076774621</c:v>
                </c:pt>
                <c:pt idx="2099">
                  <c:v>5141.1278545206824</c:v>
                </c:pt>
                <c:pt idx="2100">
                  <c:v>5375.0023920085814</c:v>
                </c:pt>
                <c:pt idx="2101">
                  <c:v>5747.5291851601814</c:v>
                </c:pt>
                <c:pt idx="2102">
                  <c:v>5888.9814401667018</c:v>
                </c:pt>
                <c:pt idx="2103">
                  <c:v>5964.4418157862756</c:v>
                </c:pt>
                <c:pt idx="2104">
                  <c:v>5820.8390210141924</c:v>
                </c:pt>
                <c:pt idx="2105">
                  <c:v>6162.4318561257614</c:v>
                </c:pt>
                <c:pt idx="2106">
                  <c:v>5850.4896272271499</c:v>
                </c:pt>
                <c:pt idx="2107">
                  <c:v>6180.7070008274068</c:v>
                </c:pt>
                <c:pt idx="2108">
                  <c:v>5849.9218336573031</c:v>
                </c:pt>
                <c:pt idx="2109">
                  <c:v>5836.8829492294444</c:v>
                </c:pt>
                <c:pt idx="2110">
                  <c:v>5944.3025190342414</c:v>
                </c:pt>
                <c:pt idx="2111">
                  <c:v>5331.3538142426769</c:v>
                </c:pt>
                <c:pt idx="2112">
                  <c:v>5018.9386923740904</c:v>
                </c:pt>
                <c:pt idx="2113">
                  <c:v>4292.0870847222304</c:v>
                </c:pt>
                <c:pt idx="2114">
                  <c:v>3963.693168752337</c:v>
                </c:pt>
                <c:pt idx="2115">
                  <c:v>3684.5131682735559</c:v>
                </c:pt>
                <c:pt idx="2116">
                  <c:v>3424.8473982907158</c:v>
                </c:pt>
                <c:pt idx="2117">
                  <c:v>3511.0778940197802</c:v>
                </c:pt>
                <c:pt idx="2118">
                  <c:v>3468.5566008491251</c:v>
                </c:pt>
                <c:pt idx="2119">
                  <c:v>3418.9695907015562</c:v>
                </c:pt>
                <c:pt idx="2120">
                  <c:v>4011.4970951409</c:v>
                </c:pt>
                <c:pt idx="2121">
                  <c:v>4587.7236782333739</c:v>
                </c:pt>
                <c:pt idx="2122">
                  <c:v>4856.2527083559426</c:v>
                </c:pt>
                <c:pt idx="2123">
                  <c:v>5304.9294772405356</c:v>
                </c:pt>
                <c:pt idx="2124">
                  <c:v>5365.9189697625034</c:v>
                </c:pt>
                <c:pt idx="2125">
                  <c:v>5874.3346157785336</c:v>
                </c:pt>
                <c:pt idx="2126">
                  <c:v>5871.23093989683</c:v>
                </c:pt>
                <c:pt idx="2127">
                  <c:v>5836.7999848107684</c:v>
                </c:pt>
                <c:pt idx="2128">
                  <c:v>5917.5224974527246</c:v>
                </c:pt>
                <c:pt idx="2129">
                  <c:v>5998.0300668067684</c:v>
                </c:pt>
                <c:pt idx="2130">
                  <c:v>6045.3292795786419</c:v>
                </c:pt>
                <c:pt idx="2131">
                  <c:v>5928.6148498672501</c:v>
                </c:pt>
                <c:pt idx="2132">
                  <c:v>6008.1573480419856</c:v>
                </c:pt>
                <c:pt idx="2133">
                  <c:v>5831.8850833442884</c:v>
                </c:pt>
                <c:pt idx="2134">
                  <c:v>5886.0089260791883</c:v>
                </c:pt>
                <c:pt idx="2135">
                  <c:v>5638.2141969750501</c:v>
                </c:pt>
                <c:pt idx="2136">
                  <c:v>4964.3549331872</c:v>
                </c:pt>
                <c:pt idx="2137">
                  <c:v>4154.4015258018244</c:v>
                </c:pt>
                <c:pt idx="2138">
                  <c:v>3851.2848995903341</c:v>
                </c:pt>
                <c:pt idx="2139">
                  <c:v>3589.3141545200951</c:v>
                </c:pt>
                <c:pt idx="2140">
                  <c:v>3289.764912669033</c:v>
                </c:pt>
                <c:pt idx="2141">
                  <c:v>3395.2161003110191</c:v>
                </c:pt>
                <c:pt idx="2142">
                  <c:v>3146.0042324807141</c:v>
                </c:pt>
                <c:pt idx="2143">
                  <c:v>3593.6664178329202</c:v>
                </c:pt>
                <c:pt idx="2144">
                  <c:v>3975.066844784179</c:v>
                </c:pt>
                <c:pt idx="2145">
                  <c:v>4636.0909877772328</c:v>
                </c:pt>
                <c:pt idx="2146">
                  <c:v>4937.765831478232</c:v>
                </c:pt>
                <c:pt idx="2147">
                  <c:v>5262.1380429773017</c:v>
                </c:pt>
                <c:pt idx="2148">
                  <c:v>5651.3461587671154</c:v>
                </c:pt>
                <c:pt idx="2149">
                  <c:v>5937.9647987696126</c:v>
                </c:pt>
                <c:pt idx="2150">
                  <c:v>5818.0127686382284</c:v>
                </c:pt>
                <c:pt idx="2151">
                  <c:v>5991.157087328399</c:v>
                </c:pt>
                <c:pt idx="2152">
                  <c:v>5902.9232247551499</c:v>
                </c:pt>
                <c:pt idx="2153">
                  <c:v>5957.3032333988103</c:v>
                </c:pt>
                <c:pt idx="2154">
                  <c:v>6190.2383876684826</c:v>
                </c:pt>
                <c:pt idx="2155">
                  <c:v>6101.8732909957334</c:v>
                </c:pt>
                <c:pt idx="2156">
                  <c:v>5957.8890037053634</c:v>
                </c:pt>
                <c:pt idx="2157">
                  <c:v>5732.3223297051727</c:v>
                </c:pt>
                <c:pt idx="2158">
                  <c:v>5901.205959530108</c:v>
                </c:pt>
                <c:pt idx="2159">
                  <c:v>5432.3711904046304</c:v>
                </c:pt>
                <c:pt idx="2160">
                  <c:v>5099.6882037876549</c:v>
                </c:pt>
                <c:pt idx="2161">
                  <c:v>4520.9572521600776</c:v>
                </c:pt>
                <c:pt idx="2162">
                  <c:v>3741.1059315981552</c:v>
                </c:pt>
                <c:pt idx="2163">
                  <c:v>3571.503833097167</c:v>
                </c:pt>
                <c:pt idx="2164">
                  <c:v>3549.7141150216621</c:v>
                </c:pt>
                <c:pt idx="2165">
                  <c:v>3542.8971253945738</c:v>
                </c:pt>
                <c:pt idx="2166">
                  <c:v>3414.5622421454059</c:v>
                </c:pt>
                <c:pt idx="2167">
                  <c:v>3586.9528490185899</c:v>
                </c:pt>
                <c:pt idx="2168">
                  <c:v>3892.090236379152</c:v>
                </c:pt>
                <c:pt idx="2169">
                  <c:v>4458.8774013738712</c:v>
                </c:pt>
                <c:pt idx="2170">
                  <c:v>4851.3431879567861</c:v>
                </c:pt>
                <c:pt idx="2171">
                  <c:v>5225.2485587776446</c:v>
                </c:pt>
                <c:pt idx="2172">
                  <c:v>5399.9589849587301</c:v>
                </c:pt>
                <c:pt idx="2173">
                  <c:v>5625.5666248545767</c:v>
                </c:pt>
                <c:pt idx="2174">
                  <c:v>5937.5237245963744</c:v>
                </c:pt>
                <c:pt idx="2175">
                  <c:v>5856.2644262463928</c:v>
                </c:pt>
                <c:pt idx="2176">
                  <c:v>5825.5728668723814</c:v>
                </c:pt>
                <c:pt idx="2177">
                  <c:v>5741.6865580731928</c:v>
                </c:pt>
                <c:pt idx="2178">
                  <c:v>5905.3474337485104</c:v>
                </c:pt>
                <c:pt idx="2179">
                  <c:v>6146.0129725638599</c:v>
                </c:pt>
                <c:pt idx="2180">
                  <c:v>5975.9180327147678</c:v>
                </c:pt>
                <c:pt idx="2181">
                  <c:v>5706.5258781386874</c:v>
                </c:pt>
                <c:pt idx="2182">
                  <c:v>5836.0434250989874</c:v>
                </c:pt>
                <c:pt idx="2183">
                  <c:v>5471.3689444899701</c:v>
                </c:pt>
                <c:pt idx="2184">
                  <c:v>4961.024343563764</c:v>
                </c:pt>
                <c:pt idx="2185">
                  <c:v>4348.5476252563303</c:v>
                </c:pt>
                <c:pt idx="2186">
                  <c:v>3899.5150788225978</c:v>
                </c:pt>
                <c:pt idx="2187">
                  <c:v>3426.2656886469931</c:v>
                </c:pt>
                <c:pt idx="2188">
                  <c:v>3241.9303474069102</c:v>
                </c:pt>
                <c:pt idx="2189">
                  <c:v>3322.747429872551</c:v>
                </c:pt>
                <c:pt idx="2190">
                  <c:v>3521.8461166609168</c:v>
                </c:pt>
                <c:pt idx="2191">
                  <c:v>3460.2399742284269</c:v>
                </c:pt>
                <c:pt idx="2192">
                  <c:v>3944.3786695883032</c:v>
                </c:pt>
                <c:pt idx="2193">
                  <c:v>4432.9399891695684</c:v>
                </c:pt>
                <c:pt idx="2194">
                  <c:v>4882.4329009361818</c:v>
                </c:pt>
                <c:pt idx="2195">
                  <c:v>4941.1320599759101</c:v>
                </c:pt>
                <c:pt idx="2196">
                  <c:v>5511.9228362901404</c:v>
                </c:pt>
                <c:pt idx="2197">
                  <c:v>5662.7414788571614</c:v>
                </c:pt>
                <c:pt idx="2198">
                  <c:v>5654.7437276293786</c:v>
                </c:pt>
                <c:pt idx="2199">
                  <c:v>5505.8142285955419</c:v>
                </c:pt>
                <c:pt idx="2200">
                  <c:v>5948.2313888699773</c:v>
                </c:pt>
                <c:pt idx="2201">
                  <c:v>6040.7664935051453</c:v>
                </c:pt>
                <c:pt idx="2202">
                  <c:v>5960.0590479093526</c:v>
                </c:pt>
                <c:pt idx="2203">
                  <c:v>5915.4628067122503</c:v>
                </c:pt>
                <c:pt idx="2204">
                  <c:v>5877.0101512763813</c:v>
                </c:pt>
                <c:pt idx="2205">
                  <c:v>5669.1621094839447</c:v>
                </c:pt>
                <c:pt idx="2206">
                  <c:v>5784.1661237734379</c:v>
                </c:pt>
                <c:pt idx="2207">
                  <c:v>5546.9156151647539</c:v>
                </c:pt>
                <c:pt idx="2208">
                  <c:v>4933.1819278337116</c:v>
                </c:pt>
                <c:pt idx="2209">
                  <c:v>4236.2223187629334</c:v>
                </c:pt>
                <c:pt idx="2210">
                  <c:v>3819.6671956307041</c:v>
                </c:pt>
                <c:pt idx="2211">
                  <c:v>3484.3526483495448</c:v>
                </c:pt>
                <c:pt idx="2212">
                  <c:v>3360.110063679776</c:v>
                </c:pt>
                <c:pt idx="2213">
                  <c:v>3176.9421154000902</c:v>
                </c:pt>
                <c:pt idx="2214">
                  <c:v>3111.1296438609538</c:v>
                </c:pt>
                <c:pt idx="2215">
                  <c:v>3596.4246227609551</c:v>
                </c:pt>
                <c:pt idx="2216">
                  <c:v>4026.144416814981</c:v>
                </c:pt>
                <c:pt idx="2217">
                  <c:v>4140.2954116321289</c:v>
                </c:pt>
                <c:pt idx="2218">
                  <c:v>4626.6663821949842</c:v>
                </c:pt>
                <c:pt idx="2219">
                  <c:v>4995.6600455928183</c:v>
                </c:pt>
                <c:pt idx="2220">
                  <c:v>5478.2134864156933</c:v>
                </c:pt>
                <c:pt idx="2221">
                  <c:v>5756.5962264638329</c:v>
                </c:pt>
                <c:pt idx="2222">
                  <c:v>5650.2132338496349</c:v>
                </c:pt>
                <c:pt idx="2223">
                  <c:v>5544.6587240006129</c:v>
                </c:pt>
                <c:pt idx="2224">
                  <c:v>5815.3543324827251</c:v>
                </c:pt>
                <c:pt idx="2225">
                  <c:v>5861.1668310271098</c:v>
                </c:pt>
                <c:pt idx="2226">
                  <c:v>5798.9643642695701</c:v>
                </c:pt>
                <c:pt idx="2227">
                  <c:v>5991.5365485206212</c:v>
                </c:pt>
                <c:pt idx="2228">
                  <c:v>5851.0425714452158</c:v>
                </c:pt>
                <c:pt idx="2229">
                  <c:v>5490.5104450402914</c:v>
                </c:pt>
                <c:pt idx="2230">
                  <c:v>5702.4452972742583</c:v>
                </c:pt>
                <c:pt idx="2231">
                  <c:v>5346.1213301709558</c:v>
                </c:pt>
                <c:pt idx="2232">
                  <c:v>4841.7210157444761</c:v>
                </c:pt>
                <c:pt idx="2233">
                  <c:v>4122.1810270024944</c:v>
                </c:pt>
                <c:pt idx="2234">
                  <c:v>3847.374989048431</c:v>
                </c:pt>
                <c:pt idx="2235">
                  <c:v>3627.819142214375</c:v>
                </c:pt>
                <c:pt idx="2236">
                  <c:v>3518.553258359017</c:v>
                </c:pt>
                <c:pt idx="2237">
                  <c:v>3502.6558187886271</c:v>
                </c:pt>
                <c:pt idx="2238">
                  <c:v>3100.2209853301192</c:v>
                </c:pt>
                <c:pt idx="2239">
                  <c:v>3481.476337363335</c:v>
                </c:pt>
                <c:pt idx="2240">
                  <c:v>3978.3522657878489</c:v>
                </c:pt>
                <c:pt idx="2241">
                  <c:v>4217.9431548141374</c:v>
                </c:pt>
                <c:pt idx="2242">
                  <c:v>4866.2378288212294</c:v>
                </c:pt>
                <c:pt idx="2243">
                  <c:v>4923.3864986264634</c:v>
                </c:pt>
                <c:pt idx="2244">
                  <c:v>5219.0177667162307</c:v>
                </c:pt>
                <c:pt idx="2245">
                  <c:v>5812.9809680510944</c:v>
                </c:pt>
                <c:pt idx="2246">
                  <c:v>5560.6835730081339</c:v>
                </c:pt>
                <c:pt idx="2247">
                  <c:v>5576.5660575568518</c:v>
                </c:pt>
                <c:pt idx="2248">
                  <c:v>5968.6481000493659</c:v>
                </c:pt>
                <c:pt idx="2249">
                  <c:v>5941.0482011027934</c:v>
                </c:pt>
                <c:pt idx="2250">
                  <c:v>5669.1661393418999</c:v>
                </c:pt>
                <c:pt idx="2251">
                  <c:v>6026.6010063756257</c:v>
                </c:pt>
                <c:pt idx="2252">
                  <c:v>5594.909899425511</c:v>
                </c:pt>
                <c:pt idx="2253">
                  <c:v>5610.4819646790729</c:v>
                </c:pt>
                <c:pt idx="2254">
                  <c:v>5887.4491467082007</c:v>
                </c:pt>
                <c:pt idx="2255">
                  <c:v>5466.4228604774398</c:v>
                </c:pt>
                <c:pt idx="2256">
                  <c:v>5046.4292724684428</c:v>
                </c:pt>
                <c:pt idx="2257">
                  <c:v>4284.1162730272026</c:v>
                </c:pt>
                <c:pt idx="2258">
                  <c:v>3733.5420839680901</c:v>
                </c:pt>
                <c:pt idx="2259">
                  <c:v>3614.688509325043</c:v>
                </c:pt>
                <c:pt idx="2260">
                  <c:v>3311.811930501985</c:v>
                </c:pt>
                <c:pt idx="2261">
                  <c:v>3395.8900213732072</c:v>
                </c:pt>
                <c:pt idx="2262">
                  <c:v>3391.155572532783</c:v>
                </c:pt>
                <c:pt idx="2263">
                  <c:v>3617.5916740463658</c:v>
                </c:pt>
                <c:pt idx="2264">
                  <c:v>3871.3509888925241</c:v>
                </c:pt>
                <c:pt idx="2265">
                  <c:v>4231.5524556253604</c:v>
                </c:pt>
                <c:pt idx="2266">
                  <c:v>4636.0764149232564</c:v>
                </c:pt>
                <c:pt idx="2267">
                  <c:v>5182.2742707656644</c:v>
                </c:pt>
                <c:pt idx="2268">
                  <c:v>5238.6399654026454</c:v>
                </c:pt>
                <c:pt idx="2269">
                  <c:v>5673.8643732168512</c:v>
                </c:pt>
                <c:pt idx="2270">
                  <c:v>5799.3442642602731</c:v>
                </c:pt>
                <c:pt idx="2271">
                  <c:v>5713.982736363535</c:v>
                </c:pt>
                <c:pt idx="2272">
                  <c:v>5887.8345492031758</c:v>
                </c:pt>
                <c:pt idx="2273">
                  <c:v>5747.870219671674</c:v>
                </c:pt>
                <c:pt idx="2274">
                  <c:v>5642.8017344307509</c:v>
                </c:pt>
                <c:pt idx="2275">
                  <c:v>6093.5164787885533</c:v>
                </c:pt>
                <c:pt idx="2276">
                  <c:v>5742.6243693088427</c:v>
                </c:pt>
                <c:pt idx="2277">
                  <c:v>5453.8228681518704</c:v>
                </c:pt>
                <c:pt idx="2278">
                  <c:v>5664.6700802031301</c:v>
                </c:pt>
                <c:pt idx="2279">
                  <c:v>5528.1717693716419</c:v>
                </c:pt>
                <c:pt idx="2280">
                  <c:v>4713.5982818761304</c:v>
                </c:pt>
                <c:pt idx="2281">
                  <c:v>4332.0333747204586</c:v>
                </c:pt>
                <c:pt idx="2282">
                  <c:v>3849.1797645914412</c:v>
                </c:pt>
                <c:pt idx="2283">
                  <c:v>3637.4043098847101</c:v>
                </c:pt>
                <c:pt idx="2284">
                  <c:v>3186.0829617321151</c:v>
                </c:pt>
                <c:pt idx="2285">
                  <c:v>3105.7216109448041</c:v>
                </c:pt>
                <c:pt idx="2286">
                  <c:v>3078.8791509266011</c:v>
                </c:pt>
                <c:pt idx="2287">
                  <c:v>3636.5339186343099</c:v>
                </c:pt>
                <c:pt idx="2288">
                  <c:v>3908.0071019932261</c:v>
                </c:pt>
                <c:pt idx="2289">
                  <c:v>4325.1614641230653</c:v>
                </c:pt>
                <c:pt idx="2290">
                  <c:v>4935.8782735945233</c:v>
                </c:pt>
                <c:pt idx="2291">
                  <c:v>5094.9597311201615</c:v>
                </c:pt>
                <c:pt idx="2292">
                  <c:v>5238.2462860015457</c:v>
                </c:pt>
                <c:pt idx="2293">
                  <c:v>5630.5631496486249</c:v>
                </c:pt>
                <c:pt idx="2294">
                  <c:v>5661.5503703763679</c:v>
                </c:pt>
                <c:pt idx="2295">
                  <c:v>5628.844834257995</c:v>
                </c:pt>
                <c:pt idx="2296">
                  <c:v>5875.8280686868056</c:v>
                </c:pt>
                <c:pt idx="2297">
                  <c:v>5982.9061793309183</c:v>
                </c:pt>
                <c:pt idx="2298">
                  <c:v>5879.1332057081299</c:v>
                </c:pt>
                <c:pt idx="2299">
                  <c:v>5661.0288714337739</c:v>
                </c:pt>
                <c:pt idx="2300">
                  <c:v>5649.8864134543046</c:v>
                </c:pt>
                <c:pt idx="2301">
                  <c:v>5720.9412302085047</c:v>
                </c:pt>
                <c:pt idx="2302">
                  <c:v>5835.1131972529602</c:v>
                </c:pt>
                <c:pt idx="2303">
                  <c:v>5550.4995617123914</c:v>
                </c:pt>
                <c:pt idx="2304">
                  <c:v>4822.1345244300701</c:v>
                </c:pt>
                <c:pt idx="2305">
                  <c:v>4256.8574306838327</c:v>
                </c:pt>
                <c:pt idx="2306">
                  <c:v>3784.4371235931621</c:v>
                </c:pt>
                <c:pt idx="2307">
                  <c:v>3658.481184538075</c:v>
                </c:pt>
                <c:pt idx="2308">
                  <c:v>3459.1394917120451</c:v>
                </c:pt>
                <c:pt idx="2309">
                  <c:v>3116.2334424827359</c:v>
                </c:pt>
                <c:pt idx="2310">
                  <c:v>3436.5027035300582</c:v>
                </c:pt>
                <c:pt idx="2311">
                  <c:v>3671.4412508095229</c:v>
                </c:pt>
                <c:pt idx="2312">
                  <c:v>3826.8918273654622</c:v>
                </c:pt>
                <c:pt idx="2313">
                  <c:v>4509.7368022125274</c:v>
                </c:pt>
                <c:pt idx="2314">
                  <c:v>4959.8770246819822</c:v>
                </c:pt>
                <c:pt idx="2315">
                  <c:v>4958.7502479463355</c:v>
                </c:pt>
                <c:pt idx="2316">
                  <c:v>5351.4566179792082</c:v>
                </c:pt>
                <c:pt idx="2317">
                  <c:v>5631.3860102769804</c:v>
                </c:pt>
                <c:pt idx="2318">
                  <c:v>5906.3235640546754</c:v>
                </c:pt>
                <c:pt idx="2319">
                  <c:v>5725.9704123354923</c:v>
                </c:pt>
                <c:pt idx="2320">
                  <c:v>5572.087797248083</c:v>
                </c:pt>
                <c:pt idx="2321">
                  <c:v>5950.9195857851937</c:v>
                </c:pt>
                <c:pt idx="2322">
                  <c:v>5769.3181177971974</c:v>
                </c:pt>
                <c:pt idx="2323">
                  <c:v>5765.2479019739858</c:v>
                </c:pt>
                <c:pt idx="2324">
                  <c:v>5686.07924586441</c:v>
                </c:pt>
                <c:pt idx="2325">
                  <c:v>5488.8224181000924</c:v>
                </c:pt>
                <c:pt idx="2326">
                  <c:v>5470.2566852550517</c:v>
                </c:pt>
                <c:pt idx="2327">
                  <c:v>5462.2318290922631</c:v>
                </c:pt>
                <c:pt idx="2328">
                  <c:v>4855.8509547907133</c:v>
                </c:pt>
                <c:pt idx="2329">
                  <c:v>4318.2445939739164</c:v>
                </c:pt>
                <c:pt idx="2330">
                  <c:v>3934.1332981655428</c:v>
                </c:pt>
                <c:pt idx="2331">
                  <c:v>3334.373733173727</c:v>
                </c:pt>
                <c:pt idx="2332">
                  <c:v>3409.4170555911778</c:v>
                </c:pt>
                <c:pt idx="2333">
                  <c:v>3381.3740026333899</c:v>
                </c:pt>
                <c:pt idx="2334">
                  <c:v>3415.774141563134</c:v>
                </c:pt>
                <c:pt idx="2335">
                  <c:v>3582.5275543559869</c:v>
                </c:pt>
                <c:pt idx="2336">
                  <c:v>4027.291084781165</c:v>
                </c:pt>
                <c:pt idx="2337">
                  <c:v>4295.0037878911426</c:v>
                </c:pt>
                <c:pt idx="2338">
                  <c:v>4457.8762860300503</c:v>
                </c:pt>
                <c:pt idx="2339">
                  <c:v>5114.2379453887379</c:v>
                </c:pt>
                <c:pt idx="2340">
                  <c:v>5141.7287043344504</c:v>
                </c:pt>
                <c:pt idx="2341">
                  <c:v>5325.8577453666376</c:v>
                </c:pt>
                <c:pt idx="2342">
                  <c:v>5476.1076528689728</c:v>
                </c:pt>
                <c:pt idx="2343">
                  <c:v>5657.1302492619598</c:v>
                </c:pt>
                <c:pt idx="2344">
                  <c:v>5826.5665720646057</c:v>
                </c:pt>
                <c:pt idx="2345">
                  <c:v>5805.1173911673504</c:v>
                </c:pt>
                <c:pt idx="2346">
                  <c:v>5687.8493126185576</c:v>
                </c:pt>
                <c:pt idx="2347">
                  <c:v>5652.0752322272374</c:v>
                </c:pt>
                <c:pt idx="2348">
                  <c:v>5515.7600765404804</c:v>
                </c:pt>
                <c:pt idx="2349">
                  <c:v>5417.4344585437984</c:v>
                </c:pt>
                <c:pt idx="2350">
                  <c:v>5473.7153672059503</c:v>
                </c:pt>
                <c:pt idx="2351">
                  <c:v>5247.9064487161904</c:v>
                </c:pt>
                <c:pt idx="2352">
                  <c:v>4901.526368965523</c:v>
                </c:pt>
                <c:pt idx="2353">
                  <c:v>4018.9330638227311</c:v>
                </c:pt>
                <c:pt idx="2354">
                  <c:v>3888.6143875179419</c:v>
                </c:pt>
                <c:pt idx="2355">
                  <c:v>3446.064157589487</c:v>
                </c:pt>
                <c:pt idx="2356">
                  <c:v>3244.3495327501282</c:v>
                </c:pt>
                <c:pt idx="2357">
                  <c:v>3123.0128681127349</c:v>
                </c:pt>
                <c:pt idx="2358">
                  <c:v>3124.7099882861212</c:v>
                </c:pt>
                <c:pt idx="2359">
                  <c:v>3532.9389631988452</c:v>
                </c:pt>
                <c:pt idx="2360">
                  <c:v>3720.099009030866</c:v>
                </c:pt>
                <c:pt idx="2361">
                  <c:v>4234.7328906330486</c:v>
                </c:pt>
                <c:pt idx="2362">
                  <c:v>4502.0338720811906</c:v>
                </c:pt>
                <c:pt idx="2363">
                  <c:v>4859.4536431800061</c:v>
                </c:pt>
                <c:pt idx="2364">
                  <c:v>5145.6992428352751</c:v>
                </c:pt>
                <c:pt idx="2365">
                  <c:v>5492.3328763540658</c:v>
                </c:pt>
                <c:pt idx="2366">
                  <c:v>5580.8878450427856</c:v>
                </c:pt>
                <c:pt idx="2367">
                  <c:v>5766.2628958581536</c:v>
                </c:pt>
                <c:pt idx="2368">
                  <c:v>5740.9127426591203</c:v>
                </c:pt>
                <c:pt idx="2369">
                  <c:v>5686.8549486611128</c:v>
                </c:pt>
                <c:pt idx="2370">
                  <c:v>5517.6066629960624</c:v>
                </c:pt>
                <c:pt idx="2371">
                  <c:v>5838.4528987636249</c:v>
                </c:pt>
                <c:pt idx="2372">
                  <c:v>5507.6700705203202</c:v>
                </c:pt>
                <c:pt idx="2373">
                  <c:v>5547.3806666414976</c:v>
                </c:pt>
                <c:pt idx="2374">
                  <c:v>5510.6143305423748</c:v>
                </c:pt>
                <c:pt idx="2375">
                  <c:v>5037.7240874693834</c:v>
                </c:pt>
                <c:pt idx="2376">
                  <c:v>4682.0582414190148</c:v>
                </c:pt>
                <c:pt idx="2377">
                  <c:v>4270.3008149617854</c:v>
                </c:pt>
                <c:pt idx="2378">
                  <c:v>3805.0585620370148</c:v>
                </c:pt>
                <c:pt idx="2379">
                  <c:v>3574.665704910451</c:v>
                </c:pt>
                <c:pt idx="2380">
                  <c:v>3370.8137489601618</c:v>
                </c:pt>
                <c:pt idx="2381">
                  <c:v>3293.07756072044</c:v>
                </c:pt>
                <c:pt idx="2382">
                  <c:v>3261.7124588656252</c:v>
                </c:pt>
                <c:pt idx="2383">
                  <c:v>3385.0327633250672</c:v>
                </c:pt>
                <c:pt idx="2384">
                  <c:v>3844.6583563162608</c:v>
                </c:pt>
                <c:pt idx="2385">
                  <c:v>4260.668241082215</c:v>
                </c:pt>
                <c:pt idx="2386">
                  <c:v>4672.0424431427246</c:v>
                </c:pt>
                <c:pt idx="2387">
                  <c:v>5082.83275008499</c:v>
                </c:pt>
                <c:pt idx="2388">
                  <c:v>5309.1718472577622</c:v>
                </c:pt>
                <c:pt idx="2389">
                  <c:v>5671.0361319743624</c:v>
                </c:pt>
                <c:pt idx="2390">
                  <c:v>5564.6817016917403</c:v>
                </c:pt>
                <c:pt idx="2391">
                  <c:v>5607.6554745975463</c:v>
                </c:pt>
                <c:pt idx="2392">
                  <c:v>5485.9708197622394</c:v>
                </c:pt>
                <c:pt idx="2393">
                  <c:v>5740.24191371085</c:v>
                </c:pt>
                <c:pt idx="2394">
                  <c:v>5642.2331597817911</c:v>
                </c:pt>
                <c:pt idx="2395">
                  <c:v>5916.3116538938839</c:v>
                </c:pt>
                <c:pt idx="2396">
                  <c:v>5784.9820307853224</c:v>
                </c:pt>
                <c:pt idx="2397">
                  <c:v>5412.1336906336264</c:v>
                </c:pt>
                <c:pt idx="2398">
                  <c:v>5519.70854154674</c:v>
                </c:pt>
                <c:pt idx="2399">
                  <c:v>5302.8612672557256</c:v>
                </c:pt>
                <c:pt idx="2400">
                  <c:v>4628.6001649405925</c:v>
                </c:pt>
                <c:pt idx="2401">
                  <c:v>3996.9052449638561</c:v>
                </c:pt>
                <c:pt idx="2402">
                  <c:v>3800.8531829855551</c:v>
                </c:pt>
                <c:pt idx="2403">
                  <c:v>3352.7140809782031</c:v>
                </c:pt>
                <c:pt idx="2404">
                  <c:v>3065.1639197676291</c:v>
                </c:pt>
                <c:pt idx="2405">
                  <c:v>3327.006813170015</c:v>
                </c:pt>
                <c:pt idx="2406">
                  <c:v>3245.4402518083448</c:v>
                </c:pt>
                <c:pt idx="2407">
                  <c:v>3349.6298975290802</c:v>
                </c:pt>
                <c:pt idx="2408">
                  <c:v>3752.52989294702</c:v>
                </c:pt>
                <c:pt idx="2409">
                  <c:v>4227.504589423701</c:v>
                </c:pt>
                <c:pt idx="2410">
                  <c:v>4809.3736976358141</c:v>
                </c:pt>
                <c:pt idx="2411">
                  <c:v>4970.0284438005883</c:v>
                </c:pt>
                <c:pt idx="2412">
                  <c:v>5028.0408992934445</c:v>
                </c:pt>
                <c:pt idx="2413">
                  <c:v>5301.7457791884044</c:v>
                </c:pt>
                <c:pt idx="2414">
                  <c:v>5401.6752814762231</c:v>
                </c:pt>
                <c:pt idx="2415">
                  <c:v>5587.1800793465309</c:v>
                </c:pt>
                <c:pt idx="2416">
                  <c:v>5594.5854764373444</c:v>
                </c:pt>
                <c:pt idx="2417">
                  <c:v>5529.4545923131354</c:v>
                </c:pt>
                <c:pt idx="2418">
                  <c:v>5498.8123921240694</c:v>
                </c:pt>
                <c:pt idx="2419">
                  <c:v>5746.5193926108896</c:v>
                </c:pt>
                <c:pt idx="2420">
                  <c:v>5428.4789825402167</c:v>
                </c:pt>
                <c:pt idx="2421">
                  <c:v>5596.8966817975461</c:v>
                </c:pt>
                <c:pt idx="2422">
                  <c:v>5601.3097619273303</c:v>
                </c:pt>
                <c:pt idx="2423">
                  <c:v>5453.4255237423304</c:v>
                </c:pt>
                <c:pt idx="2424">
                  <c:v>4769.2598304160101</c:v>
                </c:pt>
                <c:pt idx="2425">
                  <c:v>4001.3415528088931</c:v>
                </c:pt>
                <c:pt idx="2426">
                  <c:v>3575.5955129967401</c:v>
                </c:pt>
                <c:pt idx="2427">
                  <c:v>3540.2651910072568</c:v>
                </c:pt>
                <c:pt idx="2428">
                  <c:v>3378.2437499009811</c:v>
                </c:pt>
                <c:pt idx="2429">
                  <c:v>3250.5174958191819</c:v>
                </c:pt>
                <c:pt idx="2430">
                  <c:v>3113.232306619112</c:v>
                </c:pt>
                <c:pt idx="2431">
                  <c:v>3649.727367268516</c:v>
                </c:pt>
                <c:pt idx="2432">
                  <c:v>3825.8566677855852</c:v>
                </c:pt>
                <c:pt idx="2433">
                  <c:v>4366.6415777823831</c:v>
                </c:pt>
                <c:pt idx="2434">
                  <c:v>4802.7236498584734</c:v>
                </c:pt>
                <c:pt idx="2435">
                  <c:v>5097.1254511000034</c:v>
                </c:pt>
                <c:pt idx="2436">
                  <c:v>5187.3147732893858</c:v>
                </c:pt>
                <c:pt idx="2437">
                  <c:v>5492.0698439625212</c:v>
                </c:pt>
                <c:pt idx="2438">
                  <c:v>5422.7750847785719</c:v>
                </c:pt>
                <c:pt idx="2439">
                  <c:v>5351.6598968171866</c:v>
                </c:pt>
                <c:pt idx="2440">
                  <c:v>5398.9046017050614</c:v>
                </c:pt>
                <c:pt idx="2441">
                  <c:v>5671.4288150589973</c:v>
                </c:pt>
                <c:pt idx="2442">
                  <c:v>5721.3233582036246</c:v>
                </c:pt>
                <c:pt idx="2443">
                  <c:v>5531.8542751203904</c:v>
                </c:pt>
                <c:pt idx="2444">
                  <c:v>5422.0413025619901</c:v>
                </c:pt>
                <c:pt idx="2445">
                  <c:v>5583.1686128421516</c:v>
                </c:pt>
                <c:pt idx="2446">
                  <c:v>5603.9514505798643</c:v>
                </c:pt>
                <c:pt idx="2447">
                  <c:v>5351.2673980215004</c:v>
                </c:pt>
                <c:pt idx="2448">
                  <c:v>4862.6124003351124</c:v>
                </c:pt>
                <c:pt idx="2449">
                  <c:v>4156.5349379898298</c:v>
                </c:pt>
                <c:pt idx="2450">
                  <c:v>3586.042409566714</c:v>
                </c:pt>
                <c:pt idx="2451">
                  <c:v>3533.5292418583981</c:v>
                </c:pt>
                <c:pt idx="2452">
                  <c:v>3331.1939183339359</c:v>
                </c:pt>
                <c:pt idx="2453">
                  <c:v>3077.7469014367061</c:v>
                </c:pt>
                <c:pt idx="2454">
                  <c:v>3278.3986512602601</c:v>
                </c:pt>
                <c:pt idx="2455">
                  <c:v>3511.6030525255519</c:v>
                </c:pt>
                <c:pt idx="2456">
                  <c:v>3661.2184057825762</c:v>
                </c:pt>
                <c:pt idx="2457">
                  <c:v>4395.3072737335024</c:v>
                </c:pt>
                <c:pt idx="2458">
                  <c:v>4692.7152426671482</c:v>
                </c:pt>
                <c:pt idx="2459">
                  <c:v>4767.9455383183094</c:v>
                </c:pt>
                <c:pt idx="2460">
                  <c:v>5198.3143421468376</c:v>
                </c:pt>
                <c:pt idx="2461">
                  <c:v>5330.9301695034719</c:v>
                </c:pt>
                <c:pt idx="2462">
                  <c:v>5603.5698502192627</c:v>
                </c:pt>
                <c:pt idx="2463">
                  <c:v>5353.9800870311674</c:v>
                </c:pt>
                <c:pt idx="2464">
                  <c:v>5618.2282650133102</c:v>
                </c:pt>
                <c:pt idx="2465">
                  <c:v>5437.556404205513</c:v>
                </c:pt>
                <c:pt idx="2466">
                  <c:v>5737.0648755439224</c:v>
                </c:pt>
                <c:pt idx="2467">
                  <c:v>5464.8637468443994</c:v>
                </c:pt>
                <c:pt idx="2468">
                  <c:v>5594.3781896337023</c:v>
                </c:pt>
                <c:pt idx="2469">
                  <c:v>5381.3719491130814</c:v>
                </c:pt>
                <c:pt idx="2470">
                  <c:v>5367.2877421338353</c:v>
                </c:pt>
                <c:pt idx="2471">
                  <c:v>5235.2498569889995</c:v>
                </c:pt>
                <c:pt idx="2472">
                  <c:v>4637.6867825931631</c:v>
                </c:pt>
                <c:pt idx="2473">
                  <c:v>3916.1875225858612</c:v>
                </c:pt>
                <c:pt idx="2474">
                  <c:v>3706.5968767308582</c:v>
                </c:pt>
                <c:pt idx="2475">
                  <c:v>3414.0395628198612</c:v>
                </c:pt>
                <c:pt idx="2476">
                  <c:v>3367.9240581059771</c:v>
                </c:pt>
                <c:pt idx="2477">
                  <c:v>3235.6331923337798</c:v>
                </c:pt>
                <c:pt idx="2478">
                  <c:v>3163.6757908138861</c:v>
                </c:pt>
                <c:pt idx="2479">
                  <c:v>3417.4199945851979</c:v>
                </c:pt>
                <c:pt idx="2480">
                  <c:v>3903.6751643122711</c:v>
                </c:pt>
                <c:pt idx="2481">
                  <c:v>4482.2132110865723</c:v>
                </c:pt>
                <c:pt idx="2482">
                  <c:v>4562.2312784857722</c:v>
                </c:pt>
                <c:pt idx="2483">
                  <c:v>4968.2603754881557</c:v>
                </c:pt>
                <c:pt idx="2484">
                  <c:v>5101.9097379488903</c:v>
                </c:pt>
                <c:pt idx="2485">
                  <c:v>5229.900099682377</c:v>
                </c:pt>
                <c:pt idx="2486">
                  <c:v>5484.9270586626926</c:v>
                </c:pt>
                <c:pt idx="2487">
                  <c:v>5627.8513279108147</c:v>
                </c:pt>
                <c:pt idx="2488">
                  <c:v>5532.5631751018454</c:v>
                </c:pt>
                <c:pt idx="2489">
                  <c:v>5559.3862289949402</c:v>
                </c:pt>
                <c:pt idx="2490">
                  <c:v>5532.6822789160124</c:v>
                </c:pt>
                <c:pt idx="2491">
                  <c:v>5851.2053990200566</c:v>
                </c:pt>
                <c:pt idx="2492">
                  <c:v>5465.2656793807319</c:v>
                </c:pt>
                <c:pt idx="2493">
                  <c:v>5429.424019495852</c:v>
                </c:pt>
                <c:pt idx="2494">
                  <c:v>5431.3255328451414</c:v>
                </c:pt>
                <c:pt idx="2495">
                  <c:v>5213.0778225300601</c:v>
                </c:pt>
                <c:pt idx="2496">
                  <c:v>4749.8302374466484</c:v>
                </c:pt>
                <c:pt idx="2497">
                  <c:v>4225.2668351512302</c:v>
                </c:pt>
                <c:pt idx="2498">
                  <c:v>3467.2150404996091</c:v>
                </c:pt>
                <c:pt idx="2499">
                  <c:v>3340.3688463580238</c:v>
                </c:pt>
                <c:pt idx="2500">
                  <c:v>3181.0250627601258</c:v>
                </c:pt>
                <c:pt idx="2501">
                  <c:v>3159.5577120632929</c:v>
                </c:pt>
                <c:pt idx="2502">
                  <c:v>3149.3644787075432</c:v>
                </c:pt>
                <c:pt idx="2503">
                  <c:v>3412.7227826605999</c:v>
                </c:pt>
                <c:pt idx="2504">
                  <c:v>3649.377394838561</c:v>
                </c:pt>
                <c:pt idx="2505">
                  <c:v>4205.304426240029</c:v>
                </c:pt>
                <c:pt idx="2506">
                  <c:v>4480.067338868249</c:v>
                </c:pt>
                <c:pt idx="2507">
                  <c:v>4925.3476123656883</c:v>
                </c:pt>
                <c:pt idx="2508">
                  <c:v>5307.2155773177819</c:v>
                </c:pt>
                <c:pt idx="2509">
                  <c:v>5295.79354955908</c:v>
                </c:pt>
                <c:pt idx="2510">
                  <c:v>5504.0473006412894</c:v>
                </c:pt>
                <c:pt idx="2511">
                  <c:v>5529.5661000370528</c:v>
                </c:pt>
                <c:pt idx="2512">
                  <c:v>5388.8987950619858</c:v>
                </c:pt>
                <c:pt idx="2513">
                  <c:v>5434.0390498750248</c:v>
                </c:pt>
                <c:pt idx="2514">
                  <c:v>5445.6362003758122</c:v>
                </c:pt>
                <c:pt idx="2515">
                  <c:v>5677.3633250994644</c:v>
                </c:pt>
                <c:pt idx="2516">
                  <c:v>5359.3790662710353</c:v>
                </c:pt>
                <c:pt idx="2517">
                  <c:v>5335.4107446450034</c:v>
                </c:pt>
                <c:pt idx="2518">
                  <c:v>5312.3829337569696</c:v>
                </c:pt>
                <c:pt idx="2519">
                  <c:v>5019.5004722024314</c:v>
                </c:pt>
                <c:pt idx="2520">
                  <c:v>4402.9203801389494</c:v>
                </c:pt>
                <c:pt idx="2521">
                  <c:v>3887.530900636867</c:v>
                </c:pt>
                <c:pt idx="2522">
                  <c:v>3589.8265279406419</c:v>
                </c:pt>
                <c:pt idx="2523">
                  <c:v>3420.9740216002001</c:v>
                </c:pt>
                <c:pt idx="2524">
                  <c:v>3221.9926309384268</c:v>
                </c:pt>
                <c:pt idx="2525">
                  <c:v>3180.6136002494118</c:v>
                </c:pt>
                <c:pt idx="2526">
                  <c:v>3116.0560836714658</c:v>
                </c:pt>
                <c:pt idx="2527">
                  <c:v>3149.8458257822799</c:v>
                </c:pt>
                <c:pt idx="2528">
                  <c:v>3857.8455541082772</c:v>
                </c:pt>
                <c:pt idx="2529">
                  <c:v>4346.697175396389</c:v>
                </c:pt>
                <c:pt idx="2530">
                  <c:v>4777.3416709355024</c:v>
                </c:pt>
                <c:pt idx="2531">
                  <c:v>4693.4267547435838</c:v>
                </c:pt>
                <c:pt idx="2532">
                  <c:v>5096.9793997757724</c:v>
                </c:pt>
                <c:pt idx="2533">
                  <c:v>5281.3119966702043</c:v>
                </c:pt>
                <c:pt idx="2534">
                  <c:v>5420.7811086452939</c:v>
                </c:pt>
                <c:pt idx="2535">
                  <c:v>5158.8022856020834</c:v>
                </c:pt>
                <c:pt idx="2536">
                  <c:v>5571.5174675532144</c:v>
                </c:pt>
                <c:pt idx="2537">
                  <c:v>5479.0919975883025</c:v>
                </c:pt>
                <c:pt idx="2538">
                  <c:v>5573.1341177200784</c:v>
                </c:pt>
                <c:pt idx="2539">
                  <c:v>5701.0671854669954</c:v>
                </c:pt>
                <c:pt idx="2540">
                  <c:v>5519.8993366941404</c:v>
                </c:pt>
                <c:pt idx="2541">
                  <c:v>5134.564566588313</c:v>
                </c:pt>
                <c:pt idx="2542">
                  <c:v>5243.2226830865102</c:v>
                </c:pt>
                <c:pt idx="2543">
                  <c:v>5263.6921693020859</c:v>
                </c:pt>
                <c:pt idx="2544">
                  <c:v>4620.1694828080972</c:v>
                </c:pt>
                <c:pt idx="2545">
                  <c:v>4001.1307174825652</c:v>
                </c:pt>
                <c:pt idx="2546">
                  <c:v>3778.264765325704</c:v>
                </c:pt>
                <c:pt idx="2547">
                  <c:v>3516.9514173538751</c:v>
                </c:pt>
                <c:pt idx="2548">
                  <c:v>3363.26781684466</c:v>
                </c:pt>
                <c:pt idx="2549">
                  <c:v>3073.396761575641</c:v>
                </c:pt>
                <c:pt idx="2550">
                  <c:v>3296.4566521614902</c:v>
                </c:pt>
                <c:pt idx="2551">
                  <c:v>3378.5545449222509</c:v>
                </c:pt>
                <c:pt idx="2552">
                  <c:v>3770.7925910248168</c:v>
                </c:pt>
                <c:pt idx="2553">
                  <c:v>4060.1202874943201</c:v>
                </c:pt>
                <c:pt idx="2554">
                  <c:v>4775.5482612676196</c:v>
                </c:pt>
                <c:pt idx="2555">
                  <c:v>4831.3015794135463</c:v>
                </c:pt>
                <c:pt idx="2556">
                  <c:v>5241.7902871448077</c:v>
                </c:pt>
                <c:pt idx="2557">
                  <c:v>5396.3424319802234</c:v>
                </c:pt>
                <c:pt idx="2558">
                  <c:v>5230.7707531632304</c:v>
                </c:pt>
                <c:pt idx="2559">
                  <c:v>5172.0410312693002</c:v>
                </c:pt>
                <c:pt idx="2560">
                  <c:v>5232.6062771968654</c:v>
                </c:pt>
                <c:pt idx="2561">
                  <c:v>5567.4864066201762</c:v>
                </c:pt>
                <c:pt idx="2562">
                  <c:v>5353.3922611995304</c:v>
                </c:pt>
                <c:pt idx="2563">
                  <c:v>5446.2702362970904</c:v>
                </c:pt>
                <c:pt idx="2564">
                  <c:v>5419.4327808623366</c:v>
                </c:pt>
                <c:pt idx="2565">
                  <c:v>5106.6261985621859</c:v>
                </c:pt>
                <c:pt idx="2566">
                  <c:v>5471.1167471314302</c:v>
                </c:pt>
                <c:pt idx="2567">
                  <c:v>5108.0367188626205</c:v>
                </c:pt>
                <c:pt idx="2568">
                  <c:v>4777.9044096316848</c:v>
                </c:pt>
                <c:pt idx="2569">
                  <c:v>3866.287691697753</c:v>
                </c:pt>
                <c:pt idx="2570">
                  <c:v>3662.9974888728102</c:v>
                </c:pt>
                <c:pt idx="2571">
                  <c:v>3599.458551921708</c:v>
                </c:pt>
                <c:pt idx="2572">
                  <c:v>3338.265319709004</c:v>
                </c:pt>
                <c:pt idx="2573">
                  <c:v>3287.4580096213622</c:v>
                </c:pt>
                <c:pt idx="2574">
                  <c:v>3256.7290686501501</c:v>
                </c:pt>
                <c:pt idx="2575">
                  <c:v>3162.8930928509499</c:v>
                </c:pt>
                <c:pt idx="2576">
                  <c:v>3946.2181452661739</c:v>
                </c:pt>
                <c:pt idx="2577">
                  <c:v>4307.0707004327187</c:v>
                </c:pt>
                <c:pt idx="2578">
                  <c:v>4623.3841658259844</c:v>
                </c:pt>
                <c:pt idx="2579">
                  <c:v>4976.876291956185</c:v>
                </c:pt>
                <c:pt idx="2580">
                  <c:v>5071.9258434977928</c:v>
                </c:pt>
                <c:pt idx="2581">
                  <c:v>5359.5778323297527</c:v>
                </c:pt>
                <c:pt idx="2582">
                  <c:v>5437.7042597518484</c:v>
                </c:pt>
                <c:pt idx="2583">
                  <c:v>5483.6419529802524</c:v>
                </c:pt>
                <c:pt idx="2584">
                  <c:v>5322.4222158417042</c:v>
                </c:pt>
                <c:pt idx="2585">
                  <c:v>5623.7873749864293</c:v>
                </c:pt>
                <c:pt idx="2586">
                  <c:v>5493.559965462232</c:v>
                </c:pt>
                <c:pt idx="2587">
                  <c:v>5627.3306600466149</c:v>
                </c:pt>
                <c:pt idx="2588">
                  <c:v>5334.4590909948638</c:v>
                </c:pt>
                <c:pt idx="2589">
                  <c:v>5119.81636666129</c:v>
                </c:pt>
                <c:pt idx="2590">
                  <c:v>5117.015158823875</c:v>
                </c:pt>
                <c:pt idx="2591">
                  <c:v>4969.0464356504244</c:v>
                </c:pt>
                <c:pt idx="2592">
                  <c:v>4544.5824527226596</c:v>
                </c:pt>
                <c:pt idx="2593">
                  <c:v>4212.4200872103374</c:v>
                </c:pt>
                <c:pt idx="2594">
                  <c:v>3710.537093908531</c:v>
                </c:pt>
                <c:pt idx="2595">
                  <c:v>3511.9999871050759</c:v>
                </c:pt>
                <c:pt idx="2596">
                  <c:v>3189.3565879476282</c:v>
                </c:pt>
                <c:pt idx="2597">
                  <c:v>3008.395244451262</c:v>
                </c:pt>
                <c:pt idx="2598">
                  <c:v>3037.6499099635112</c:v>
                </c:pt>
                <c:pt idx="2599">
                  <c:v>3468.1884277809158</c:v>
                </c:pt>
                <c:pt idx="2600">
                  <c:v>3586.93985400057</c:v>
                </c:pt>
                <c:pt idx="2601">
                  <c:v>4348.5447384715844</c:v>
                </c:pt>
                <c:pt idx="2602">
                  <c:v>4626.81079353121</c:v>
                </c:pt>
                <c:pt idx="2603">
                  <c:v>4713.25766632461</c:v>
                </c:pt>
                <c:pt idx="2604">
                  <c:v>4956.4046042062864</c:v>
                </c:pt>
                <c:pt idx="2605">
                  <c:v>5423.1180022619883</c:v>
                </c:pt>
                <c:pt idx="2606">
                  <c:v>5471.9741071190092</c:v>
                </c:pt>
                <c:pt idx="2607">
                  <c:v>5350.9761813761525</c:v>
                </c:pt>
                <c:pt idx="2608">
                  <c:v>5384.7472106208515</c:v>
                </c:pt>
                <c:pt idx="2609">
                  <c:v>5501.12298459056</c:v>
                </c:pt>
                <c:pt idx="2610">
                  <c:v>5711.2343791713656</c:v>
                </c:pt>
                <c:pt idx="2611">
                  <c:v>5618.2995082233238</c:v>
                </c:pt>
                <c:pt idx="2612">
                  <c:v>5453.0990387814454</c:v>
                </c:pt>
                <c:pt idx="2613">
                  <c:v>5163.506889665211</c:v>
                </c:pt>
                <c:pt idx="2614">
                  <c:v>5376.3846522464637</c:v>
                </c:pt>
                <c:pt idx="2615">
                  <c:v>5218.6890883406504</c:v>
                </c:pt>
                <c:pt idx="2616">
                  <c:v>4545.3535251971234</c:v>
                </c:pt>
                <c:pt idx="2617">
                  <c:v>3811.3772562644481</c:v>
                </c:pt>
                <c:pt idx="2618">
                  <c:v>3580.1817261039851</c:v>
                </c:pt>
                <c:pt idx="2619">
                  <c:v>3400.0933141388532</c:v>
                </c:pt>
                <c:pt idx="2620">
                  <c:v>3228.9375748150951</c:v>
                </c:pt>
                <c:pt idx="2621">
                  <c:v>3205.562446450188</c:v>
                </c:pt>
                <c:pt idx="2622">
                  <c:v>3443.3287517839449</c:v>
                </c:pt>
                <c:pt idx="2623">
                  <c:v>3573.753435739668</c:v>
                </c:pt>
                <c:pt idx="2624">
                  <c:v>3646.6433499118211</c:v>
                </c:pt>
                <c:pt idx="2625">
                  <c:v>4206.4839801163971</c:v>
                </c:pt>
                <c:pt idx="2626">
                  <c:v>4778.3255018346026</c:v>
                </c:pt>
                <c:pt idx="2627">
                  <c:v>4730.6417172509346</c:v>
                </c:pt>
                <c:pt idx="2628">
                  <c:v>4843.8236414653447</c:v>
                </c:pt>
                <c:pt idx="2629">
                  <c:v>5427.7961186125658</c:v>
                </c:pt>
                <c:pt idx="2630">
                  <c:v>5499.2113437814933</c:v>
                </c:pt>
                <c:pt idx="2631">
                  <c:v>5623.1307858728414</c:v>
                </c:pt>
                <c:pt idx="2632">
                  <c:v>5356.9962217812899</c:v>
                </c:pt>
                <c:pt idx="2633">
                  <c:v>5253.9745664991133</c:v>
                </c:pt>
                <c:pt idx="2634">
                  <c:v>5375.2163943082787</c:v>
                </c:pt>
                <c:pt idx="2635">
                  <c:v>5540.6814936293022</c:v>
                </c:pt>
                <c:pt idx="2636">
                  <c:v>5652.7671694682758</c:v>
                </c:pt>
                <c:pt idx="2637">
                  <c:v>5188.2874525882398</c:v>
                </c:pt>
                <c:pt idx="2638">
                  <c:v>5237.5392779170616</c:v>
                </c:pt>
                <c:pt idx="2639">
                  <c:v>5297.1150034681259</c:v>
                </c:pt>
                <c:pt idx="2640">
                  <c:v>4856.4222999878557</c:v>
                </c:pt>
                <c:pt idx="2641">
                  <c:v>3888.6171555893129</c:v>
                </c:pt>
                <c:pt idx="2642">
                  <c:v>3481.5129971082401</c:v>
                </c:pt>
                <c:pt idx="2643">
                  <c:v>3483.4858206187191</c:v>
                </c:pt>
                <c:pt idx="2644">
                  <c:v>3225.457136485416</c:v>
                </c:pt>
                <c:pt idx="2645">
                  <c:v>3246.3231579920439</c:v>
                </c:pt>
                <c:pt idx="2646">
                  <c:v>3364.0678831703822</c:v>
                </c:pt>
                <c:pt idx="2647">
                  <c:v>3194.7110980958928</c:v>
                </c:pt>
                <c:pt idx="2648">
                  <c:v>3882.4263504206351</c:v>
                </c:pt>
                <c:pt idx="2649">
                  <c:v>4218.051900630242</c:v>
                </c:pt>
                <c:pt idx="2650">
                  <c:v>4747.3802203259056</c:v>
                </c:pt>
                <c:pt idx="2651">
                  <c:v>5012.6353268193734</c:v>
                </c:pt>
                <c:pt idx="2652">
                  <c:v>5299.0778801322203</c:v>
                </c:pt>
                <c:pt idx="2653">
                  <c:v>5493.9878966056976</c:v>
                </c:pt>
                <c:pt idx="2654">
                  <c:v>5330.9816401076414</c:v>
                </c:pt>
                <c:pt idx="2655">
                  <c:v>5276.8040351408908</c:v>
                </c:pt>
                <c:pt idx="2656">
                  <c:v>5460.4126091042544</c:v>
                </c:pt>
                <c:pt idx="2657">
                  <c:v>5638.2545016242502</c:v>
                </c:pt>
                <c:pt idx="2658">
                  <c:v>5264.1377728229354</c:v>
                </c:pt>
                <c:pt idx="2659">
                  <c:v>5441.6455320487084</c:v>
                </c:pt>
                <c:pt idx="2660">
                  <c:v>5326.4697837950434</c:v>
                </c:pt>
                <c:pt idx="2661">
                  <c:v>5517.7341718675934</c:v>
                </c:pt>
                <c:pt idx="2662">
                  <c:v>5501.3559040354448</c:v>
                </c:pt>
                <c:pt idx="2663">
                  <c:v>5214.5022590231101</c:v>
                </c:pt>
                <c:pt idx="2664">
                  <c:v>4695.5047491947234</c:v>
                </c:pt>
                <c:pt idx="2665">
                  <c:v>3925.924291967623</c:v>
                </c:pt>
                <c:pt idx="2666">
                  <c:v>3771.3669338587538</c:v>
                </c:pt>
                <c:pt idx="2667">
                  <c:v>3370.6081242689052</c:v>
                </c:pt>
                <c:pt idx="2668">
                  <c:v>3346.4005398523732</c:v>
                </c:pt>
                <c:pt idx="2669">
                  <c:v>3053.9046341886192</c:v>
                </c:pt>
                <c:pt idx="2670">
                  <c:v>2961.8712966432722</c:v>
                </c:pt>
                <c:pt idx="2671">
                  <c:v>3304.0433976814802</c:v>
                </c:pt>
                <c:pt idx="2672">
                  <c:v>3966.0640052674921</c:v>
                </c:pt>
                <c:pt idx="2673">
                  <c:v>4182.9244141676454</c:v>
                </c:pt>
                <c:pt idx="2674">
                  <c:v>4486.6382511838756</c:v>
                </c:pt>
                <c:pt idx="2675">
                  <c:v>5031.1585506079118</c:v>
                </c:pt>
                <c:pt idx="2676">
                  <c:v>4876.6313740000742</c:v>
                </c:pt>
                <c:pt idx="2677">
                  <c:v>5180.1137000818844</c:v>
                </c:pt>
                <c:pt idx="2678">
                  <c:v>5464.7155956671413</c:v>
                </c:pt>
                <c:pt idx="2679">
                  <c:v>5269.798497098669</c:v>
                </c:pt>
                <c:pt idx="2680">
                  <c:v>5455.8719163036258</c:v>
                </c:pt>
                <c:pt idx="2681">
                  <c:v>5612.2651275931848</c:v>
                </c:pt>
                <c:pt idx="2682">
                  <c:v>5272.1387113434666</c:v>
                </c:pt>
                <c:pt idx="2683">
                  <c:v>5532.0820268797052</c:v>
                </c:pt>
                <c:pt idx="2684">
                  <c:v>5432.4039072299174</c:v>
                </c:pt>
                <c:pt idx="2685">
                  <c:v>5451.9757199077476</c:v>
                </c:pt>
                <c:pt idx="2686">
                  <c:v>5389.6336441265603</c:v>
                </c:pt>
                <c:pt idx="2687">
                  <c:v>4878.0934762368524</c:v>
                </c:pt>
                <c:pt idx="2688">
                  <c:v>4401.2964898013524</c:v>
                </c:pt>
                <c:pt idx="2689">
                  <c:v>4036.847730857723</c:v>
                </c:pt>
                <c:pt idx="2690">
                  <c:v>3622.7737760758559</c:v>
                </c:pt>
                <c:pt idx="2691">
                  <c:v>3230.0025061704159</c:v>
                </c:pt>
                <c:pt idx="2692">
                  <c:v>3297.629689131375</c:v>
                </c:pt>
                <c:pt idx="2693">
                  <c:v>3014.2041311047551</c:v>
                </c:pt>
                <c:pt idx="2694">
                  <c:v>3247.1247625992842</c:v>
                </c:pt>
                <c:pt idx="2695">
                  <c:v>3260.0838420956402</c:v>
                </c:pt>
                <c:pt idx="2696">
                  <c:v>3830.2444531956799</c:v>
                </c:pt>
                <c:pt idx="2697">
                  <c:v>4083.3581551201869</c:v>
                </c:pt>
                <c:pt idx="2698">
                  <c:v>4641.9978955051474</c:v>
                </c:pt>
                <c:pt idx="2699">
                  <c:v>4720.1463169585131</c:v>
                </c:pt>
                <c:pt idx="2700">
                  <c:v>5210.1772963138919</c:v>
                </c:pt>
                <c:pt idx="2701">
                  <c:v>5336.9070405289967</c:v>
                </c:pt>
                <c:pt idx="2702">
                  <c:v>5232.23946091587</c:v>
                </c:pt>
                <c:pt idx="2703">
                  <c:v>5294.7387013645766</c:v>
                </c:pt>
                <c:pt idx="2704">
                  <c:v>5345.950033239189</c:v>
                </c:pt>
                <c:pt idx="2705">
                  <c:v>5560.6924260732249</c:v>
                </c:pt>
                <c:pt idx="2706">
                  <c:v>5170.2385040175413</c:v>
                </c:pt>
                <c:pt idx="2707">
                  <c:v>5353.2053627376936</c:v>
                </c:pt>
                <c:pt idx="2708">
                  <c:v>5403.871914374934</c:v>
                </c:pt>
                <c:pt idx="2709">
                  <c:v>5197.3482523612747</c:v>
                </c:pt>
                <c:pt idx="2710">
                  <c:v>5378.0236244309526</c:v>
                </c:pt>
                <c:pt idx="2711">
                  <c:v>5265.8173349785484</c:v>
                </c:pt>
                <c:pt idx="2712">
                  <c:v>4712.9133169936194</c:v>
                </c:pt>
                <c:pt idx="2713">
                  <c:v>3715.1701622531009</c:v>
                </c:pt>
                <c:pt idx="2714">
                  <c:v>3531.7973972044861</c:v>
                </c:pt>
                <c:pt idx="2715">
                  <c:v>3341.4267975854982</c:v>
                </c:pt>
                <c:pt idx="2716">
                  <c:v>3252.676219892036</c:v>
                </c:pt>
                <c:pt idx="2717">
                  <c:v>2855.2977806717099</c:v>
                </c:pt>
                <c:pt idx="2718">
                  <c:v>3051.405174590177</c:v>
                </c:pt>
                <c:pt idx="2719">
                  <c:v>3142.3549253521378</c:v>
                </c:pt>
                <c:pt idx="2720">
                  <c:v>3884.6972050893601</c:v>
                </c:pt>
                <c:pt idx="2721">
                  <c:v>4145.8598970216199</c:v>
                </c:pt>
                <c:pt idx="2722">
                  <c:v>4610.8326273855901</c:v>
                </c:pt>
                <c:pt idx="2723">
                  <c:v>4840.6187124590124</c:v>
                </c:pt>
                <c:pt idx="2724">
                  <c:v>5041.8179313707824</c:v>
                </c:pt>
                <c:pt idx="2725">
                  <c:v>5056.9132052700324</c:v>
                </c:pt>
                <c:pt idx="2726">
                  <c:v>5343.0428415744436</c:v>
                </c:pt>
                <c:pt idx="2727">
                  <c:v>5247.3599114774233</c:v>
                </c:pt>
                <c:pt idx="2728">
                  <c:v>5308.3904515530603</c:v>
                </c:pt>
                <c:pt idx="2729">
                  <c:v>5136.8906084377431</c:v>
                </c:pt>
                <c:pt idx="2730">
                  <c:v>5563.4043953435066</c:v>
                </c:pt>
                <c:pt idx="2731">
                  <c:v>5539.0941631102914</c:v>
                </c:pt>
                <c:pt idx="2732">
                  <c:v>5197.6406318457239</c:v>
                </c:pt>
                <c:pt idx="2733">
                  <c:v>5325.6235294667104</c:v>
                </c:pt>
                <c:pt idx="2734">
                  <c:v>5234.7511367125444</c:v>
                </c:pt>
                <c:pt idx="2735">
                  <c:v>5075.6803949232126</c:v>
                </c:pt>
                <c:pt idx="2736">
                  <c:v>4300.6389388597954</c:v>
                </c:pt>
                <c:pt idx="2737">
                  <c:v>3640.771349890852</c:v>
                </c:pt>
                <c:pt idx="2738">
                  <c:v>3522.2518035185308</c:v>
                </c:pt>
                <c:pt idx="2739">
                  <c:v>3367.617420130237</c:v>
                </c:pt>
                <c:pt idx="2740">
                  <c:v>3175.9675890284411</c:v>
                </c:pt>
                <c:pt idx="2741">
                  <c:v>3034.8190457961009</c:v>
                </c:pt>
                <c:pt idx="2742">
                  <c:v>2920.3527984654311</c:v>
                </c:pt>
                <c:pt idx="2743">
                  <c:v>3115.5414271035752</c:v>
                </c:pt>
                <c:pt idx="2744">
                  <c:v>3828.424341498388</c:v>
                </c:pt>
                <c:pt idx="2745">
                  <c:v>4327.3609774629904</c:v>
                </c:pt>
                <c:pt idx="2746">
                  <c:v>4301.5940792239744</c:v>
                </c:pt>
                <c:pt idx="2747">
                  <c:v>4845.5336163907068</c:v>
                </c:pt>
                <c:pt idx="2748">
                  <c:v>4757.0510494105429</c:v>
                </c:pt>
                <c:pt idx="2749">
                  <c:v>5010.8087758600077</c:v>
                </c:pt>
                <c:pt idx="2750">
                  <c:v>5266.4188402751461</c:v>
                </c:pt>
                <c:pt idx="2751">
                  <c:v>5047.9895972797394</c:v>
                </c:pt>
                <c:pt idx="2752">
                  <c:v>5267.9357153855972</c:v>
                </c:pt>
                <c:pt idx="2753">
                  <c:v>5177.3869960157936</c:v>
                </c:pt>
                <c:pt idx="2754">
                  <c:v>5476.3917284035697</c:v>
                </c:pt>
                <c:pt idx="2755">
                  <c:v>5377.1662100226204</c:v>
                </c:pt>
                <c:pt idx="2756">
                  <c:v>5165.8215480952858</c:v>
                </c:pt>
                <c:pt idx="2757">
                  <c:v>5028.3744334636649</c:v>
                </c:pt>
                <c:pt idx="2758">
                  <c:v>5114.0421354903056</c:v>
                </c:pt>
                <c:pt idx="2759">
                  <c:v>5114.2000127648462</c:v>
                </c:pt>
                <c:pt idx="2760">
                  <c:v>4427.0002225576827</c:v>
                </c:pt>
                <c:pt idx="2761">
                  <c:v>3752.4117955507568</c:v>
                </c:pt>
                <c:pt idx="2762">
                  <c:v>3447.0297107143469</c:v>
                </c:pt>
                <c:pt idx="2763">
                  <c:v>3231.7469570475419</c:v>
                </c:pt>
                <c:pt idx="2764">
                  <c:v>2965.8336767457722</c:v>
                </c:pt>
                <c:pt idx="2765">
                  <c:v>2944.7353538156121</c:v>
                </c:pt>
                <c:pt idx="2766">
                  <c:v>2820.2291014910352</c:v>
                </c:pt>
                <c:pt idx="2767">
                  <c:v>3124.8901556355072</c:v>
                </c:pt>
                <c:pt idx="2768">
                  <c:v>3592.47604238139</c:v>
                </c:pt>
                <c:pt idx="2769">
                  <c:v>4152.2136801811084</c:v>
                </c:pt>
                <c:pt idx="2770">
                  <c:v>4311.1141380106201</c:v>
                </c:pt>
                <c:pt idx="2771">
                  <c:v>4920.2990070485184</c:v>
                </c:pt>
                <c:pt idx="2772">
                  <c:v>5154.7483124869796</c:v>
                </c:pt>
                <c:pt idx="2773">
                  <c:v>5139.7462700055739</c:v>
                </c:pt>
                <c:pt idx="2774">
                  <c:v>5408.1271667731125</c:v>
                </c:pt>
                <c:pt idx="2775">
                  <c:v>5305.0976093868412</c:v>
                </c:pt>
                <c:pt idx="2776">
                  <c:v>5089.8670368122384</c:v>
                </c:pt>
                <c:pt idx="2777">
                  <c:v>5042.1886867380108</c:v>
                </c:pt>
                <c:pt idx="2778">
                  <c:v>5142.3974873762581</c:v>
                </c:pt>
                <c:pt idx="2779">
                  <c:v>5509.2084274862564</c:v>
                </c:pt>
                <c:pt idx="2780">
                  <c:v>5283.6344435421624</c:v>
                </c:pt>
                <c:pt idx="2781">
                  <c:v>5298.285326068305</c:v>
                </c:pt>
                <c:pt idx="2782">
                  <c:v>5420.1657653151724</c:v>
                </c:pt>
                <c:pt idx="2783">
                  <c:v>4906.8233895770427</c:v>
                </c:pt>
                <c:pt idx="2784">
                  <c:v>4266.0041780093343</c:v>
                </c:pt>
                <c:pt idx="2785">
                  <c:v>3875.3124897189</c:v>
                </c:pt>
                <c:pt idx="2786">
                  <c:v>3239.7175127494611</c:v>
                </c:pt>
                <c:pt idx="2787">
                  <c:v>3132.5154942121681</c:v>
                </c:pt>
                <c:pt idx="2788">
                  <c:v>3268.5510037731078</c:v>
                </c:pt>
                <c:pt idx="2789">
                  <c:v>2811.7588003964302</c:v>
                </c:pt>
                <c:pt idx="2790">
                  <c:v>3112.7990213430471</c:v>
                </c:pt>
                <c:pt idx="2791">
                  <c:v>3336.4363509302329</c:v>
                </c:pt>
                <c:pt idx="2792">
                  <c:v>3743.8473736118158</c:v>
                </c:pt>
                <c:pt idx="2793">
                  <c:v>4015.1278269457612</c:v>
                </c:pt>
                <c:pt idx="2794">
                  <c:v>4576.4933859492421</c:v>
                </c:pt>
                <c:pt idx="2795">
                  <c:v>4748.6715522932336</c:v>
                </c:pt>
                <c:pt idx="2796">
                  <c:v>4848.6594396295159</c:v>
                </c:pt>
                <c:pt idx="2797">
                  <c:v>5062.8970432478282</c:v>
                </c:pt>
                <c:pt idx="2798">
                  <c:v>5180.9310299339304</c:v>
                </c:pt>
                <c:pt idx="2799">
                  <c:v>5166.19532595697</c:v>
                </c:pt>
                <c:pt idx="2800">
                  <c:v>4987.1575311935549</c:v>
                </c:pt>
                <c:pt idx="2801">
                  <c:v>5197.8178803168576</c:v>
                </c:pt>
                <c:pt idx="2802">
                  <c:v>5339.8043231931724</c:v>
                </c:pt>
                <c:pt idx="2803">
                  <c:v>5250.2372837713056</c:v>
                </c:pt>
                <c:pt idx="2804">
                  <c:v>5352.14198149392</c:v>
                </c:pt>
                <c:pt idx="2805">
                  <c:v>5016.2094652629603</c:v>
                </c:pt>
                <c:pt idx="2806">
                  <c:v>5113.5339677904494</c:v>
                </c:pt>
                <c:pt idx="2807">
                  <c:v>5156.5595643157121</c:v>
                </c:pt>
                <c:pt idx="2808">
                  <c:v>4418.2593878321659</c:v>
                </c:pt>
                <c:pt idx="2809">
                  <c:v>3604.4902845410679</c:v>
                </c:pt>
                <c:pt idx="2810">
                  <c:v>3373.6586444928539</c:v>
                </c:pt>
                <c:pt idx="2811">
                  <c:v>3146.3855178312301</c:v>
                </c:pt>
                <c:pt idx="2812">
                  <c:v>2973.5762481704369</c:v>
                </c:pt>
                <c:pt idx="2813">
                  <c:v>2963.2443554677311</c:v>
                </c:pt>
                <c:pt idx="2814">
                  <c:v>2922.5387744128338</c:v>
                </c:pt>
                <c:pt idx="2815">
                  <c:v>3487.5419553231432</c:v>
                </c:pt>
                <c:pt idx="2816">
                  <c:v>3683.97140602429</c:v>
                </c:pt>
                <c:pt idx="2817">
                  <c:v>4247.1107010205224</c:v>
                </c:pt>
                <c:pt idx="2818">
                  <c:v>4557.0952352390859</c:v>
                </c:pt>
                <c:pt idx="2819">
                  <c:v>4542.8540345200654</c:v>
                </c:pt>
                <c:pt idx="2820">
                  <c:v>4965.4406171332876</c:v>
                </c:pt>
                <c:pt idx="2821">
                  <c:v>4863.9923862123705</c:v>
                </c:pt>
                <c:pt idx="2822">
                  <c:v>5262.5486150946799</c:v>
                </c:pt>
                <c:pt idx="2823">
                  <c:v>4987.5760144204814</c:v>
                </c:pt>
                <c:pt idx="2824">
                  <c:v>5159.4106772605346</c:v>
                </c:pt>
                <c:pt idx="2825">
                  <c:v>5367.3839349992923</c:v>
                </c:pt>
                <c:pt idx="2826">
                  <c:v>5270.8255729479024</c:v>
                </c:pt>
                <c:pt idx="2827">
                  <c:v>5045.0135744035351</c:v>
                </c:pt>
                <c:pt idx="2828">
                  <c:v>5035.4716718558802</c:v>
                </c:pt>
                <c:pt idx="2829">
                  <c:v>5225.0653779987906</c:v>
                </c:pt>
                <c:pt idx="2830">
                  <c:v>5381.0655789781003</c:v>
                </c:pt>
                <c:pt idx="2831">
                  <c:v>4886.588006445153</c:v>
                </c:pt>
                <c:pt idx="2832">
                  <c:v>4315.1716235625199</c:v>
                </c:pt>
                <c:pt idx="2833">
                  <c:v>3852.7781020034231</c:v>
                </c:pt>
                <c:pt idx="2834">
                  <c:v>3312.9795644227302</c:v>
                </c:pt>
                <c:pt idx="2835">
                  <c:v>3116.4748862003162</c:v>
                </c:pt>
                <c:pt idx="2836">
                  <c:v>3170.5161792461072</c:v>
                </c:pt>
                <c:pt idx="2837">
                  <c:v>2846.6840258777702</c:v>
                </c:pt>
                <c:pt idx="2838">
                  <c:v>3070.1657151030631</c:v>
                </c:pt>
                <c:pt idx="2839">
                  <c:v>3224.1563737904512</c:v>
                </c:pt>
                <c:pt idx="2840">
                  <c:v>3478.9217559988278</c:v>
                </c:pt>
                <c:pt idx="2841">
                  <c:v>4241.6822159667454</c:v>
                </c:pt>
                <c:pt idx="2842">
                  <c:v>4489.533963338311</c:v>
                </c:pt>
                <c:pt idx="2843">
                  <c:v>4645.7825719870834</c:v>
                </c:pt>
                <c:pt idx="2844">
                  <c:v>4790.919904278755</c:v>
                </c:pt>
                <c:pt idx="2845">
                  <c:v>5038.3745620178834</c:v>
                </c:pt>
                <c:pt idx="2846">
                  <c:v>5166.9715563327454</c:v>
                </c:pt>
                <c:pt idx="2847">
                  <c:v>5204.7145487113921</c:v>
                </c:pt>
                <c:pt idx="2848">
                  <c:v>5281.482043516351</c:v>
                </c:pt>
                <c:pt idx="2849">
                  <c:v>5117.928620967311</c:v>
                </c:pt>
                <c:pt idx="2850">
                  <c:v>5133.2523068676273</c:v>
                </c:pt>
                <c:pt idx="2851">
                  <c:v>5034.2184976793415</c:v>
                </c:pt>
                <c:pt idx="2852">
                  <c:v>5375.0949589734701</c:v>
                </c:pt>
                <c:pt idx="2853">
                  <c:v>5167.0433934966686</c:v>
                </c:pt>
                <c:pt idx="2854">
                  <c:v>5375.4115744479923</c:v>
                </c:pt>
                <c:pt idx="2855">
                  <c:v>5014.2424733827738</c:v>
                </c:pt>
                <c:pt idx="2856">
                  <c:v>4156.7144568684489</c:v>
                </c:pt>
                <c:pt idx="2857">
                  <c:v>3520.6478442980651</c:v>
                </c:pt>
                <c:pt idx="2858">
                  <c:v>3102.9716869011668</c:v>
                </c:pt>
                <c:pt idx="2859">
                  <c:v>3106.4546383190782</c:v>
                </c:pt>
                <c:pt idx="2860">
                  <c:v>2929.5718243648262</c:v>
                </c:pt>
                <c:pt idx="2861">
                  <c:v>2923.0971491636601</c:v>
                </c:pt>
                <c:pt idx="2862">
                  <c:v>3139.1319011198088</c:v>
                </c:pt>
                <c:pt idx="2863">
                  <c:v>3270.4280162096552</c:v>
                </c:pt>
                <c:pt idx="2864">
                  <c:v>3577.5207761988959</c:v>
                </c:pt>
                <c:pt idx="2865">
                  <c:v>3878.50961831221</c:v>
                </c:pt>
                <c:pt idx="2866">
                  <c:v>4411.9888693831981</c:v>
                </c:pt>
                <c:pt idx="2867">
                  <c:v>4784.0695477682757</c:v>
                </c:pt>
                <c:pt idx="2868">
                  <c:v>4854.0000838626174</c:v>
                </c:pt>
                <c:pt idx="2869">
                  <c:v>5085.6938075926446</c:v>
                </c:pt>
                <c:pt idx="2870">
                  <c:v>4833.9806355545852</c:v>
                </c:pt>
                <c:pt idx="2871">
                  <c:v>4895.1047996465704</c:v>
                </c:pt>
                <c:pt idx="2872">
                  <c:v>4845.4017850481987</c:v>
                </c:pt>
                <c:pt idx="2873">
                  <c:v>5118.1289512188714</c:v>
                </c:pt>
                <c:pt idx="2874">
                  <c:v>5290.6731849352327</c:v>
                </c:pt>
                <c:pt idx="2875">
                  <c:v>5183.8437977252433</c:v>
                </c:pt>
                <c:pt idx="2876">
                  <c:v>5295.0866200834625</c:v>
                </c:pt>
                <c:pt idx="2877">
                  <c:v>5203.3149505223046</c:v>
                </c:pt>
                <c:pt idx="2878">
                  <c:v>5044.3630733307245</c:v>
                </c:pt>
                <c:pt idx="2879">
                  <c:v>4820.5150247133233</c:v>
                </c:pt>
                <c:pt idx="2880">
                  <c:v>4376.3435531004206</c:v>
                </c:pt>
                <c:pt idx="2881">
                  <c:v>3485.9538832523872</c:v>
                </c:pt>
                <c:pt idx="2882">
                  <c:v>3419.5952639340271</c:v>
                </c:pt>
                <c:pt idx="2883">
                  <c:v>3132.83902959227</c:v>
                </c:pt>
                <c:pt idx="2884">
                  <c:v>3171.684032613151</c:v>
                </c:pt>
                <c:pt idx="2885">
                  <c:v>2713.8477616116929</c:v>
                </c:pt>
                <c:pt idx="2886">
                  <c:v>2956.6955413650189</c:v>
                </c:pt>
                <c:pt idx="2887">
                  <c:v>3064.5062985295149</c:v>
                </c:pt>
                <c:pt idx="2888">
                  <c:v>3656.838268850202</c:v>
                </c:pt>
                <c:pt idx="2889">
                  <c:v>4045.9700699250461</c:v>
                </c:pt>
                <c:pt idx="2890">
                  <c:v>4608.0319515526626</c:v>
                </c:pt>
                <c:pt idx="2891">
                  <c:v>4429.7418910701572</c:v>
                </c:pt>
                <c:pt idx="2892">
                  <c:v>4943.4556256393844</c:v>
                </c:pt>
                <c:pt idx="2893">
                  <c:v>4897.5327115794644</c:v>
                </c:pt>
                <c:pt idx="2894">
                  <c:v>4883.5770749570111</c:v>
                </c:pt>
                <c:pt idx="2895">
                  <c:v>5085.4470828454459</c:v>
                </c:pt>
                <c:pt idx="2896">
                  <c:v>5069.091350381088</c:v>
                </c:pt>
                <c:pt idx="2897">
                  <c:v>5032.0904661000541</c:v>
                </c:pt>
                <c:pt idx="2898">
                  <c:v>4990.3346158817121</c:v>
                </c:pt>
                <c:pt idx="2899">
                  <c:v>4884.5646452963583</c:v>
                </c:pt>
                <c:pt idx="2900">
                  <c:v>5167.7047922170887</c:v>
                </c:pt>
                <c:pt idx="2901">
                  <c:v>5195.6266361958042</c:v>
                </c:pt>
                <c:pt idx="2902">
                  <c:v>5148.79398575702</c:v>
                </c:pt>
                <c:pt idx="2903">
                  <c:v>4657.252195617536</c:v>
                </c:pt>
                <c:pt idx="2904">
                  <c:v>4326.0704832907904</c:v>
                </c:pt>
                <c:pt idx="2905">
                  <c:v>3733.224213910094</c:v>
                </c:pt>
                <c:pt idx="2906">
                  <c:v>3241.7034531237391</c:v>
                </c:pt>
                <c:pt idx="2907">
                  <c:v>3178.4589424890182</c:v>
                </c:pt>
                <c:pt idx="2908">
                  <c:v>3022.550898893116</c:v>
                </c:pt>
                <c:pt idx="2909">
                  <c:v>2746.9080406560452</c:v>
                </c:pt>
                <c:pt idx="2910">
                  <c:v>3020.3283082175508</c:v>
                </c:pt>
                <c:pt idx="2911">
                  <c:v>3237.6020109552978</c:v>
                </c:pt>
                <c:pt idx="2912">
                  <c:v>3510.6401234487089</c:v>
                </c:pt>
                <c:pt idx="2913">
                  <c:v>4114.800769221014</c:v>
                </c:pt>
                <c:pt idx="2914">
                  <c:v>4272.9299997873859</c:v>
                </c:pt>
                <c:pt idx="2915">
                  <c:v>4395.4393229957504</c:v>
                </c:pt>
                <c:pt idx="2916">
                  <c:v>4765.3595142224403</c:v>
                </c:pt>
                <c:pt idx="2917">
                  <c:v>5029.8062414047963</c:v>
                </c:pt>
                <c:pt idx="2918">
                  <c:v>5143.6287304303451</c:v>
                </c:pt>
                <c:pt idx="2919">
                  <c:v>4722.0615293369638</c:v>
                </c:pt>
                <c:pt idx="2920">
                  <c:v>4957.0579792333383</c:v>
                </c:pt>
                <c:pt idx="2921">
                  <c:v>5003.9343114508501</c:v>
                </c:pt>
                <c:pt idx="2922">
                  <c:v>4828.3311639912654</c:v>
                </c:pt>
                <c:pt idx="2923">
                  <c:v>5134.5623018888518</c:v>
                </c:pt>
                <c:pt idx="2924">
                  <c:v>4936.9868503396356</c:v>
                </c:pt>
                <c:pt idx="2925">
                  <c:v>5131.1454270564664</c:v>
                </c:pt>
                <c:pt idx="2926">
                  <c:v>5263.9947745959134</c:v>
                </c:pt>
                <c:pt idx="2927">
                  <c:v>4809.0554515902804</c:v>
                </c:pt>
                <c:pt idx="2928">
                  <c:v>4069.8390831380748</c:v>
                </c:pt>
                <c:pt idx="2929">
                  <c:v>3578.3569539292048</c:v>
                </c:pt>
                <c:pt idx="2930">
                  <c:v>3421.1076775774568</c:v>
                </c:pt>
                <c:pt idx="2931">
                  <c:v>3079.567507458542</c:v>
                </c:pt>
                <c:pt idx="2932">
                  <c:v>2845.3100876482672</c:v>
                </c:pt>
                <c:pt idx="2933">
                  <c:v>2669.484360800081</c:v>
                </c:pt>
                <c:pt idx="2934">
                  <c:v>2845.3854090566801</c:v>
                </c:pt>
                <c:pt idx="2935">
                  <c:v>3203.4065355595621</c:v>
                </c:pt>
                <c:pt idx="2936">
                  <c:v>3745.3935220656122</c:v>
                </c:pt>
                <c:pt idx="2937">
                  <c:v>3976.0374356927241</c:v>
                </c:pt>
                <c:pt idx="2938">
                  <c:v>4317.9570363140356</c:v>
                </c:pt>
                <c:pt idx="2939">
                  <c:v>4745.0741565104518</c:v>
                </c:pt>
                <c:pt idx="2940">
                  <c:v>4609.5534260293352</c:v>
                </c:pt>
                <c:pt idx="2941">
                  <c:v>4768.4044727947376</c:v>
                </c:pt>
                <c:pt idx="2942">
                  <c:v>4870.0072581041086</c:v>
                </c:pt>
                <c:pt idx="2943">
                  <c:v>4926.2593167574014</c:v>
                </c:pt>
                <c:pt idx="2944">
                  <c:v>4816.8645135083716</c:v>
                </c:pt>
                <c:pt idx="2945">
                  <c:v>4922.1046114823221</c:v>
                </c:pt>
                <c:pt idx="2946">
                  <c:v>4912.7567298146414</c:v>
                </c:pt>
                <c:pt idx="2947">
                  <c:v>4927.1196783311434</c:v>
                </c:pt>
                <c:pt idx="2948">
                  <c:v>4961.955125200061</c:v>
                </c:pt>
                <c:pt idx="2949">
                  <c:v>4799.3475267101649</c:v>
                </c:pt>
                <c:pt idx="2950">
                  <c:v>5088.256966077246</c:v>
                </c:pt>
                <c:pt idx="2951">
                  <c:v>4659.0439439685406</c:v>
                </c:pt>
              </c:numCache>
            </c:numRef>
          </c:yVal>
          <c:smooth val="1"/>
        </c:ser>
        <c:dLbls>
          <c:showLegendKey val="0"/>
          <c:showVal val="0"/>
          <c:showCatName val="0"/>
          <c:showSerName val="0"/>
          <c:showPercent val="0"/>
          <c:showBubbleSize val="0"/>
        </c:dLbls>
        <c:axId val="99008512"/>
        <c:axId val="99010432"/>
      </c:scatterChart>
      <c:valAx>
        <c:axId val="99008512"/>
        <c:scaling>
          <c:orientation val="minMax"/>
        </c:scaling>
        <c:delete val="0"/>
        <c:axPos val="b"/>
        <c:title>
          <c:tx>
            <c:rich>
              <a:bodyPr/>
              <a:lstStyle/>
              <a:p>
                <a:pPr>
                  <a:defRPr/>
                </a:pPr>
                <a:r>
                  <a:rPr lang="en-US"/>
                  <a:t>Hours</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9010432"/>
        <c:crosses val="autoZero"/>
        <c:crossBetween val="midCat"/>
      </c:valAx>
      <c:valAx>
        <c:axId val="99010432"/>
        <c:scaling>
          <c:orientation val="minMax"/>
        </c:scaling>
        <c:delete val="0"/>
        <c:axPos val="l"/>
        <c:majorGridlines/>
        <c:title>
          <c:tx>
            <c:rich>
              <a:bodyPr rot="-5400000" vert="horz"/>
              <a:lstStyle/>
              <a:p>
                <a:pPr>
                  <a:defRPr/>
                </a:pPr>
                <a:r>
                  <a:rPr lang="en-US"/>
                  <a:t>Demand (kW)</a:t>
                </a:r>
              </a:p>
            </c:rich>
          </c:tx>
          <c:layout/>
          <c:overlay val="0"/>
        </c:title>
        <c:numFmt formatCode="General" sourceLinked="1"/>
        <c:majorTickMark val="out"/>
        <c:minorTickMark val="none"/>
        <c:tickLblPos val="nextTo"/>
        <c:crossAx val="99008512"/>
        <c:crosses val="autoZero"/>
        <c:crossBetween val="midCat"/>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54477" cy="365125"/>
          </a:xfrm>
          <a:prstGeom prst="rect">
            <a:avLst/>
          </a:prstGeom>
        </p:spPr>
        <p:txBody>
          <a:bodyPr vert="horz" lIns="92668" tIns="46333" rIns="92668" bIns="46333" rtlCol="0"/>
          <a:lstStyle>
            <a:lvl1pPr algn="l">
              <a:defRPr sz="1200"/>
            </a:lvl1pPr>
          </a:lstStyle>
          <a:p>
            <a:endParaRPr lang="en-US" dirty="0"/>
          </a:p>
        </p:txBody>
      </p:sp>
      <p:sp>
        <p:nvSpPr>
          <p:cNvPr id="3" name="Date Placeholder 2"/>
          <p:cNvSpPr>
            <a:spLocks noGrp="1"/>
          </p:cNvSpPr>
          <p:nvPr>
            <p:ph type="dt" sz="quarter" idx="1"/>
          </p:nvPr>
        </p:nvSpPr>
        <p:spPr>
          <a:xfrm>
            <a:off x="5430786" y="0"/>
            <a:ext cx="4156097" cy="365125"/>
          </a:xfrm>
          <a:prstGeom prst="rect">
            <a:avLst/>
          </a:prstGeom>
        </p:spPr>
        <p:txBody>
          <a:bodyPr vert="horz" lIns="92668" tIns="46333" rIns="92668" bIns="46333" rtlCol="0"/>
          <a:lstStyle>
            <a:lvl1pPr algn="r">
              <a:defRPr sz="1200"/>
            </a:lvl1pPr>
          </a:lstStyle>
          <a:p>
            <a:fld id="{962C5D8B-301F-4499-B122-EF5A7F98B451}" type="datetimeFigureOut">
              <a:rPr lang="en-US" smtClean="0"/>
              <a:pPr/>
              <a:t>7/20/2012</a:t>
            </a:fld>
            <a:endParaRPr lang="en-US" dirty="0"/>
          </a:p>
        </p:txBody>
      </p:sp>
      <p:sp>
        <p:nvSpPr>
          <p:cNvPr id="4" name="Footer Placeholder 3"/>
          <p:cNvSpPr>
            <a:spLocks noGrp="1"/>
          </p:cNvSpPr>
          <p:nvPr>
            <p:ph type="ftr" sz="quarter" idx="2"/>
          </p:nvPr>
        </p:nvSpPr>
        <p:spPr>
          <a:xfrm>
            <a:off x="1" y="6935746"/>
            <a:ext cx="4154477" cy="365125"/>
          </a:xfrm>
          <a:prstGeom prst="rect">
            <a:avLst/>
          </a:prstGeom>
        </p:spPr>
        <p:txBody>
          <a:bodyPr vert="horz" lIns="92668" tIns="46333" rIns="92668" bIns="4633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430786" y="6935746"/>
            <a:ext cx="4156097" cy="365125"/>
          </a:xfrm>
          <a:prstGeom prst="rect">
            <a:avLst/>
          </a:prstGeom>
        </p:spPr>
        <p:txBody>
          <a:bodyPr vert="horz" lIns="92668" tIns="46333" rIns="92668" bIns="46333" rtlCol="0" anchor="b"/>
          <a:lstStyle>
            <a:lvl1pPr algn="r">
              <a:defRPr sz="1200"/>
            </a:lvl1pPr>
          </a:lstStyle>
          <a:p>
            <a:fld id="{E3537EE8-10C1-4556-A42E-C4D720868231}" type="slidenum">
              <a:rPr lang="en-US" smtClean="0"/>
              <a:pPr/>
              <a:t>‹#›</a:t>
            </a:fld>
            <a:endParaRPr lang="en-US" dirty="0"/>
          </a:p>
        </p:txBody>
      </p:sp>
    </p:spTree>
    <p:extLst>
      <p:ext uri="{BB962C8B-B14F-4D97-AF65-F5344CB8AC3E}">
        <p14:creationId xmlns:p14="http://schemas.microsoft.com/office/powerpoint/2010/main" val="1035971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55017" cy="365125"/>
          </a:xfrm>
          <a:prstGeom prst="rect">
            <a:avLst/>
          </a:prstGeom>
        </p:spPr>
        <p:txBody>
          <a:bodyPr vert="horz" lIns="95597" tIns="47799" rIns="95597" bIns="47799" rtlCol="0"/>
          <a:lstStyle>
            <a:lvl1pPr algn="l">
              <a:defRPr sz="1300"/>
            </a:lvl1pPr>
          </a:lstStyle>
          <a:p>
            <a:endParaRPr lang="en-US" dirty="0"/>
          </a:p>
        </p:txBody>
      </p:sp>
      <p:sp>
        <p:nvSpPr>
          <p:cNvPr id="3" name="Date Placeholder 2"/>
          <p:cNvSpPr>
            <a:spLocks noGrp="1"/>
          </p:cNvSpPr>
          <p:nvPr>
            <p:ph type="dt" idx="1"/>
          </p:nvPr>
        </p:nvSpPr>
        <p:spPr>
          <a:xfrm>
            <a:off x="5431265" y="0"/>
            <a:ext cx="4155017" cy="365125"/>
          </a:xfrm>
          <a:prstGeom prst="rect">
            <a:avLst/>
          </a:prstGeom>
        </p:spPr>
        <p:txBody>
          <a:bodyPr vert="horz" lIns="95597" tIns="47799" rIns="95597" bIns="47799" rtlCol="0"/>
          <a:lstStyle>
            <a:lvl1pPr algn="r">
              <a:defRPr sz="1300"/>
            </a:lvl1pPr>
          </a:lstStyle>
          <a:p>
            <a:fld id="{7038F1C6-0FC7-4337-BC08-EF3930B9E60D}" type="datetimeFigureOut">
              <a:rPr lang="en-US" smtClean="0"/>
              <a:pPr/>
              <a:t>7/20/2012</a:t>
            </a:fld>
            <a:endParaRPr lang="en-US" dirty="0"/>
          </a:p>
        </p:txBody>
      </p:sp>
      <p:sp>
        <p:nvSpPr>
          <p:cNvPr id="4" name="Slide Image Placeholder 3"/>
          <p:cNvSpPr>
            <a:spLocks noGrp="1" noRot="1" noChangeAspect="1"/>
          </p:cNvSpPr>
          <p:nvPr>
            <p:ph type="sldImg" idx="2"/>
          </p:nvPr>
        </p:nvSpPr>
        <p:spPr>
          <a:xfrm>
            <a:off x="2968625" y="547688"/>
            <a:ext cx="3651250" cy="2738437"/>
          </a:xfrm>
          <a:prstGeom prst="rect">
            <a:avLst/>
          </a:prstGeom>
          <a:noFill/>
          <a:ln w="12700">
            <a:solidFill>
              <a:prstClr val="black"/>
            </a:solidFill>
          </a:ln>
        </p:spPr>
        <p:txBody>
          <a:bodyPr vert="horz" lIns="95597" tIns="47799" rIns="95597" bIns="47799" rtlCol="0" anchor="ctr"/>
          <a:lstStyle/>
          <a:p>
            <a:endParaRPr lang="en-US" dirty="0"/>
          </a:p>
        </p:txBody>
      </p:sp>
      <p:sp>
        <p:nvSpPr>
          <p:cNvPr id="5" name="Notes Placeholder 4"/>
          <p:cNvSpPr>
            <a:spLocks noGrp="1"/>
          </p:cNvSpPr>
          <p:nvPr>
            <p:ph type="body" sz="quarter" idx="3"/>
          </p:nvPr>
        </p:nvSpPr>
        <p:spPr>
          <a:xfrm>
            <a:off x="958850" y="3468687"/>
            <a:ext cx="7670800" cy="3286125"/>
          </a:xfrm>
          <a:prstGeom prst="rect">
            <a:avLst/>
          </a:prstGeom>
        </p:spPr>
        <p:txBody>
          <a:bodyPr vert="horz" lIns="95597" tIns="47799" rIns="95597" bIns="477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936108"/>
            <a:ext cx="4155017" cy="365125"/>
          </a:xfrm>
          <a:prstGeom prst="rect">
            <a:avLst/>
          </a:prstGeom>
        </p:spPr>
        <p:txBody>
          <a:bodyPr vert="horz" lIns="95597" tIns="47799" rIns="95597" bIns="47799" rtlCol="0" anchor="b"/>
          <a:lstStyle>
            <a:lvl1pPr algn="l">
              <a:defRPr sz="1300"/>
            </a:lvl1pPr>
          </a:lstStyle>
          <a:p>
            <a:endParaRPr lang="en-US" dirty="0"/>
          </a:p>
        </p:txBody>
      </p:sp>
      <p:sp>
        <p:nvSpPr>
          <p:cNvPr id="7" name="Slide Number Placeholder 6"/>
          <p:cNvSpPr>
            <a:spLocks noGrp="1"/>
          </p:cNvSpPr>
          <p:nvPr>
            <p:ph type="sldNum" sz="quarter" idx="5"/>
          </p:nvPr>
        </p:nvSpPr>
        <p:spPr>
          <a:xfrm>
            <a:off x="5431265" y="6936108"/>
            <a:ext cx="4155017" cy="365125"/>
          </a:xfrm>
          <a:prstGeom prst="rect">
            <a:avLst/>
          </a:prstGeom>
        </p:spPr>
        <p:txBody>
          <a:bodyPr vert="horz" lIns="95597" tIns="47799" rIns="95597" bIns="47799" rtlCol="0" anchor="b"/>
          <a:lstStyle>
            <a:lvl1pPr algn="r">
              <a:defRPr sz="1300"/>
            </a:lvl1pPr>
          </a:lstStyle>
          <a:p>
            <a:fld id="{DAEA692A-D9B4-422B-83AF-73CD1DB16FDE}" type="slidenum">
              <a:rPr lang="en-US" smtClean="0"/>
              <a:pPr/>
              <a:t>‹#›</a:t>
            </a:fld>
            <a:endParaRPr lang="en-US" dirty="0"/>
          </a:p>
        </p:txBody>
      </p:sp>
    </p:spTree>
    <p:extLst>
      <p:ext uri="{BB962C8B-B14F-4D97-AF65-F5344CB8AC3E}">
        <p14:creationId xmlns:p14="http://schemas.microsoft.com/office/powerpoint/2010/main" val="79495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EA692A-D9B4-422B-83AF-73CD1DB16FDE}" type="slidenum">
              <a:rPr lang="en-US" smtClean="0"/>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63CC19-565B-4DA8-8585-1EA0F9D10016}" type="slidenum">
              <a:rPr lang="en-US" smtClean="0"/>
              <a:pPr/>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63CC19-565B-4DA8-8585-1EA0F9D10016}" type="slidenum">
              <a:rPr lang="en-US" smtClean="0"/>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25" y="547688"/>
            <a:ext cx="3651250" cy="27384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EA692A-D9B4-422B-83AF-73CD1DB16FDE}"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ckground">
    <p:bg>
      <p:bgPr>
        <a:solidFill>
          <a:schemeClr val="bg1"/>
        </a:solidFill>
        <a:effectLst/>
      </p:bgPr>
    </p:bg>
    <p:spTree>
      <p:nvGrpSpPr>
        <p:cNvPr id="1" name=""/>
        <p:cNvGrpSpPr/>
        <p:nvPr/>
      </p:nvGrpSpPr>
      <p:grpSpPr>
        <a:xfrm>
          <a:off x="0" y="0"/>
          <a:ext cx="0" cy="0"/>
          <a:chOff x="0" y="0"/>
          <a:chExt cx="0" cy="0"/>
        </a:xfrm>
      </p:grpSpPr>
      <p:pic>
        <p:nvPicPr>
          <p:cNvPr id="7" name="Picture 5" descr="C:\Documents and Settings\HAMOSIA\Desktop\grid1.jpg"/>
          <p:cNvPicPr>
            <a:picLocks noChangeAspect="1" noChangeArrowheads="1"/>
          </p:cNvPicPr>
          <p:nvPr userDrawn="1"/>
        </p:nvPicPr>
        <p:blipFill>
          <a:blip r:embed="rId2" cstate="print"/>
          <a:srcRect l="7282" b="5882"/>
          <a:stretch>
            <a:fillRect/>
          </a:stretch>
        </p:blipFill>
        <p:spPr bwMode="auto">
          <a:xfrm>
            <a:off x="0" y="914400"/>
            <a:ext cx="5410200" cy="3657600"/>
          </a:xfrm>
          <a:prstGeom prst="rect">
            <a:avLst/>
          </a:prstGeom>
          <a:noFill/>
          <a:ln w="22225">
            <a:noFill/>
            <a:miter lim="800000"/>
            <a:headEnd/>
            <a:tailEnd/>
          </a:ln>
        </p:spPr>
      </p:pic>
      <p:sp>
        <p:nvSpPr>
          <p:cNvPr id="8" name="Rectangle 7"/>
          <p:cNvSpPr/>
          <p:nvPr userDrawn="1"/>
        </p:nvSpPr>
        <p:spPr>
          <a:xfrm>
            <a:off x="5410200" y="914400"/>
            <a:ext cx="73152" cy="3657600"/>
          </a:xfrm>
          <a:prstGeom prst="rect">
            <a:avLst/>
          </a:prstGeom>
          <a:solidFill>
            <a:srgbClr val="F4D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4419600"/>
            <a:ext cx="8229600" cy="963930"/>
          </a:xfrm>
          <a:prstGeom prst="rect">
            <a:avLst/>
          </a:prstGeom>
          <a:solidFill>
            <a:srgbClr val="1C6E41"/>
          </a:solidFill>
          <a:ln w="12700">
            <a:solidFill>
              <a:srgbClr val="1C6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316537"/>
            <a:ext cx="8229600" cy="76200"/>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DOE Seal LoRes"/>
          <p:cNvPicPr>
            <a:picLocks noChangeAspect="1" noChangeArrowheads="1"/>
          </p:cNvPicPr>
          <p:nvPr userDrawn="1"/>
        </p:nvPicPr>
        <p:blipFill>
          <a:blip r:embed="rId3" cstate="print">
            <a:lum bright="15000" contrast="-15000"/>
          </a:blip>
          <a:srcRect/>
          <a:stretch>
            <a:fillRect/>
          </a:stretch>
        </p:blipFill>
        <p:spPr bwMode="auto">
          <a:xfrm>
            <a:off x="7315200" y="3581400"/>
            <a:ext cx="1828800" cy="1828800"/>
          </a:xfrm>
          <a:prstGeom prst="rect">
            <a:avLst/>
          </a:prstGeom>
          <a:noFill/>
        </p:spPr>
      </p:pic>
      <p:pic>
        <p:nvPicPr>
          <p:cNvPr id="11" name="Picture 10" descr="smartgrid-recactlogo.png"/>
          <p:cNvPicPr>
            <a:picLocks noChangeAspect="1"/>
          </p:cNvPicPr>
          <p:nvPr userDrawn="1"/>
        </p:nvPicPr>
        <p:blipFill>
          <a:blip r:embed="rId4" cstate="print"/>
          <a:stretch>
            <a:fillRect/>
          </a:stretch>
        </p:blipFill>
        <p:spPr>
          <a:xfrm>
            <a:off x="228600" y="6102927"/>
            <a:ext cx="3314700" cy="602673"/>
          </a:xfrm>
          <a:prstGeom prst="rect">
            <a:avLst/>
          </a:prstGeom>
        </p:spPr>
      </p:pic>
      <p:sp>
        <p:nvSpPr>
          <p:cNvPr id="19" name="Text Placeholder 18"/>
          <p:cNvSpPr>
            <a:spLocks noGrp="1"/>
          </p:cNvSpPr>
          <p:nvPr>
            <p:ph type="body" sz="quarter" idx="15" hasCustomPrompt="1"/>
          </p:nvPr>
        </p:nvSpPr>
        <p:spPr>
          <a:xfrm>
            <a:off x="381000" y="2362200"/>
            <a:ext cx="7086600" cy="1524000"/>
          </a:xfrm>
          <a:prstGeom prst="rect">
            <a:avLst/>
          </a:prstGeom>
        </p:spPr>
        <p:txBody>
          <a:bodyPr anchor="b"/>
          <a:lstStyle>
            <a:lvl1pPr marL="0" indent="0">
              <a:defRPr sz="4400" b="0" i="0">
                <a:solidFill>
                  <a:schemeClr val="tx1"/>
                </a:solidFill>
              </a:defRPr>
            </a:lvl1pPr>
          </a:lstStyle>
          <a:p>
            <a:pPr lvl="0"/>
            <a:r>
              <a:rPr lang="en-US" dirty="0" smtClean="0"/>
              <a:t>Insert Presentation Title</a:t>
            </a:r>
            <a:endParaRPr lang="en-US" dirty="0"/>
          </a:p>
        </p:txBody>
      </p:sp>
      <p:sp>
        <p:nvSpPr>
          <p:cNvPr id="21" name="Text Placeholder 20"/>
          <p:cNvSpPr>
            <a:spLocks noGrp="1"/>
          </p:cNvSpPr>
          <p:nvPr>
            <p:ph type="body" sz="quarter" idx="16" hasCustomPrompt="1"/>
          </p:nvPr>
        </p:nvSpPr>
        <p:spPr>
          <a:xfrm>
            <a:off x="381000" y="3886200"/>
            <a:ext cx="6324600" cy="533400"/>
          </a:xfrm>
          <a:prstGeom prst="rect">
            <a:avLst/>
          </a:prstGeom>
        </p:spPr>
        <p:txBody>
          <a:bodyPr/>
          <a:lstStyle>
            <a:lvl1pPr marL="0" indent="0">
              <a:defRPr sz="1800" b="0" i="0">
                <a:solidFill>
                  <a:schemeClr val="tx1"/>
                </a:solidFill>
              </a:defRPr>
            </a:lvl1pPr>
          </a:lstStyle>
          <a:p>
            <a:pPr lvl="0"/>
            <a:r>
              <a:rPr lang="en-US" dirty="0" smtClean="0"/>
              <a:t>Insert Presentation Subtitle</a:t>
            </a:r>
            <a:endParaRPr lang="en-US" dirty="0"/>
          </a:p>
        </p:txBody>
      </p:sp>
      <p:sp>
        <p:nvSpPr>
          <p:cNvPr id="23" name="Text Placeholder 22"/>
          <p:cNvSpPr>
            <a:spLocks noGrp="1"/>
          </p:cNvSpPr>
          <p:nvPr>
            <p:ph type="body" sz="quarter" idx="17" hasCustomPrompt="1"/>
          </p:nvPr>
        </p:nvSpPr>
        <p:spPr>
          <a:xfrm>
            <a:off x="381000" y="1066800"/>
            <a:ext cx="1752600" cy="533400"/>
          </a:xfrm>
          <a:prstGeom prst="rect">
            <a:avLst/>
          </a:prstGeom>
        </p:spPr>
        <p:txBody>
          <a:bodyPr/>
          <a:lstStyle>
            <a:lvl1pPr>
              <a:defRPr sz="2200" i="0">
                <a:solidFill>
                  <a:schemeClr val="tx1"/>
                </a:solidFill>
              </a:defRPr>
            </a:lvl1pPr>
          </a:lstStyle>
          <a:p>
            <a:pPr lvl="0"/>
            <a:r>
              <a:rPr lang="en-US" dirty="0" smtClean="0"/>
              <a:t>MM.DD.YYYY</a:t>
            </a:r>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rumb Trail, Tag Line &amp;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bwMode="white">
          <a:xfrm>
            <a:off x="990600" y="0"/>
            <a:ext cx="8153400" cy="914400"/>
          </a:xfrm>
          <a:prstGeom prst="rect">
            <a:avLst/>
          </a:prstGeom>
        </p:spPr>
        <p:txBody>
          <a:bodyPr lIns="91440" anchor="ctr"/>
          <a:lstStyle>
            <a:lvl1pPr marL="0" indent="0" algn="ctr">
              <a:lnSpc>
                <a:spcPct val="100000"/>
              </a:lnSpc>
              <a:spcBef>
                <a:spcPts val="0"/>
              </a:spcBef>
              <a:defRPr lang="en-US" sz="2400" b="0" i="0" kern="1200" dirty="0" smtClean="0">
                <a:solidFill>
                  <a:schemeClr val="bg1"/>
                </a:solidFill>
                <a:latin typeface="Verdana" pitchFamily="34" charset="0"/>
                <a:ea typeface="+mn-ea"/>
                <a:cs typeface="Arial" pitchFamily="34" charset="0"/>
              </a:defRPr>
            </a:lvl1pPr>
          </a:lstStyle>
          <a:p>
            <a:pPr marL="285750" lvl="0" indent="-285750" algn="l" rtl="0" eaLnBrk="1" fontAlgn="base" hangingPunct="1">
              <a:lnSpc>
                <a:spcPct val="95000"/>
              </a:lnSpc>
              <a:spcBef>
                <a:spcPct val="40000"/>
              </a:spcBef>
              <a:spcAft>
                <a:spcPct val="0"/>
              </a:spcAft>
              <a:buNone/>
            </a:pPr>
            <a:r>
              <a:rPr lang="en-US" dirty="0" smtClean="0"/>
              <a:t>Section » Subsection › Description</a:t>
            </a:r>
          </a:p>
        </p:txBody>
      </p:sp>
      <p:sp>
        <p:nvSpPr>
          <p:cNvPr id="11" name="Text Placeholder 11"/>
          <p:cNvSpPr>
            <a:spLocks noGrp="1"/>
          </p:cNvSpPr>
          <p:nvPr>
            <p:ph type="body" sz="quarter" idx="10" hasCustomPrompt="1"/>
          </p:nvPr>
        </p:nvSpPr>
        <p:spPr>
          <a:xfrm>
            <a:off x="304800" y="914400"/>
            <a:ext cx="8507104" cy="609600"/>
          </a:xfrm>
          <a:prstGeom prst="rect">
            <a:avLst/>
          </a:prstGeom>
        </p:spPr>
        <p:txBody>
          <a:bodyPr anchor="t" anchorCtr="0"/>
          <a:lstStyle>
            <a:lvl1pPr marL="0" indent="0">
              <a:lnSpc>
                <a:spcPct val="100000"/>
              </a:lnSpc>
              <a:defRPr sz="2000" b="1" i="0" baseline="0">
                <a:solidFill>
                  <a:schemeClr val="tx1"/>
                </a:solidFill>
                <a:latin typeface="Calibri" pitchFamily="34" charset="0"/>
                <a:cs typeface="Arial" pitchFamily="34" charset="0"/>
              </a:defRPr>
            </a:lvl1pPr>
          </a:lstStyle>
          <a:p>
            <a:pPr lvl="0"/>
            <a:r>
              <a:rPr lang="en-US" dirty="0" smtClean="0"/>
              <a:t>Click to enter tagline text. The tagline should be a complete sentence with a period.</a:t>
            </a:r>
          </a:p>
        </p:txBody>
      </p:sp>
      <p:sp>
        <p:nvSpPr>
          <p:cNvPr id="19" name="Content Placeholder 3"/>
          <p:cNvSpPr>
            <a:spLocks noGrp="1"/>
          </p:cNvSpPr>
          <p:nvPr>
            <p:ph sz="quarter" idx="11"/>
          </p:nvPr>
        </p:nvSpPr>
        <p:spPr>
          <a:xfrm>
            <a:off x="304800" y="1676400"/>
            <a:ext cx="8534400" cy="4419600"/>
          </a:xfrm>
          <a:prstGeom prst="rect">
            <a:avLst/>
          </a:prstGeom>
          <a:ln w="12700">
            <a:noFill/>
          </a:ln>
        </p:spPr>
        <p:txBody>
          <a:bodyPr tIns="91440" bIns="91440"/>
          <a:lstStyle>
            <a:lvl1pPr marL="177800" indent="-177800">
              <a:lnSpc>
                <a:spcPct val="100000"/>
              </a:lnSpc>
              <a:buSzPct val="125000"/>
              <a:buFont typeface="Arial" pitchFamily="34" charset="0"/>
              <a:buChar char="•"/>
              <a:defRPr sz="1600" i="0">
                <a:solidFill>
                  <a:schemeClr val="tx1"/>
                </a:solidFill>
              </a:defRPr>
            </a:lvl1pPr>
            <a:lvl2pPr marL="341313" indent="-163513">
              <a:lnSpc>
                <a:spcPct val="100000"/>
              </a:lnSpc>
              <a:buFont typeface="Palatino Linotype" pitchFamily="18" charset="0"/>
              <a:buChar char="–"/>
              <a:defRPr sz="1600">
                <a:solidFill>
                  <a:schemeClr val="tx1"/>
                </a:solidFill>
              </a:defRPr>
            </a:lvl2pPr>
            <a:lvl3pPr marL="519113" indent="-177800">
              <a:lnSpc>
                <a:spcPct val="100000"/>
              </a:lnSpc>
              <a:buFont typeface="Courier New" pitchFamily="49" charset="0"/>
              <a:buChar char="o"/>
              <a:defRPr sz="1600">
                <a:solidFill>
                  <a:schemeClr val="tx1"/>
                </a:solidFill>
              </a:defRPr>
            </a:lvl3pPr>
            <a:lvl4pPr marL="682625" indent="-163513">
              <a:lnSpc>
                <a:spcPct val="100000"/>
              </a:lnSpc>
              <a:buFont typeface="Palatino Linotype" pitchFamily="18" charset="0"/>
              <a:buChar char="›"/>
              <a:defRPr sz="1600" i="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umb Trail &amp; Tag Line Only">
    <p:spTree>
      <p:nvGrpSpPr>
        <p:cNvPr id="1" name=""/>
        <p:cNvGrpSpPr/>
        <p:nvPr/>
      </p:nvGrpSpPr>
      <p:grpSpPr>
        <a:xfrm>
          <a:off x="0" y="0"/>
          <a:ext cx="0" cy="0"/>
          <a:chOff x="0" y="0"/>
          <a:chExt cx="0" cy="0"/>
        </a:xfrm>
      </p:grpSpPr>
      <p:sp>
        <p:nvSpPr>
          <p:cNvPr id="7" name="Title 6"/>
          <p:cNvSpPr>
            <a:spLocks noGrp="1"/>
          </p:cNvSpPr>
          <p:nvPr>
            <p:ph type="title" hasCustomPrompt="1"/>
          </p:nvPr>
        </p:nvSpPr>
        <p:spPr bwMode="white">
          <a:xfrm>
            <a:off x="990600" y="0"/>
            <a:ext cx="8153400" cy="914400"/>
          </a:xfrm>
          <a:prstGeom prst="rect">
            <a:avLst/>
          </a:prstGeom>
        </p:spPr>
        <p:txBody>
          <a:bodyPr anchor="ctr"/>
          <a:lstStyle>
            <a:lvl1pPr marL="0" indent="0" algn="ctr">
              <a:lnSpc>
                <a:spcPct val="100000"/>
              </a:lnSpc>
              <a:spcBef>
                <a:spcPts val="0"/>
              </a:spcBef>
              <a:defRPr lang="en-US" sz="2400" b="0" i="0" kern="1200" dirty="0" smtClean="0">
                <a:solidFill>
                  <a:schemeClr val="bg1"/>
                </a:solidFill>
                <a:latin typeface="Verdana" pitchFamily="34" charset="0"/>
                <a:ea typeface="+mn-ea"/>
                <a:cs typeface="Arial" pitchFamily="34" charset="0"/>
              </a:defRPr>
            </a:lvl1pPr>
          </a:lstStyle>
          <a:p>
            <a:pPr marL="285750" lvl="0" indent="-285750" algn="l" rtl="0" eaLnBrk="1" fontAlgn="base" hangingPunct="1">
              <a:lnSpc>
                <a:spcPct val="95000"/>
              </a:lnSpc>
              <a:spcBef>
                <a:spcPct val="40000"/>
              </a:spcBef>
              <a:spcAft>
                <a:spcPct val="0"/>
              </a:spcAft>
              <a:buNone/>
            </a:pPr>
            <a:r>
              <a:rPr lang="en-US" dirty="0" smtClean="0"/>
              <a:t>Section » Subsection › Description</a:t>
            </a:r>
          </a:p>
        </p:txBody>
      </p:sp>
      <p:sp>
        <p:nvSpPr>
          <p:cNvPr id="12" name="Text Placeholder 11"/>
          <p:cNvSpPr>
            <a:spLocks noGrp="1"/>
          </p:cNvSpPr>
          <p:nvPr>
            <p:ph type="body" sz="quarter" idx="10" hasCustomPrompt="1"/>
          </p:nvPr>
        </p:nvSpPr>
        <p:spPr>
          <a:xfrm>
            <a:off x="304800" y="914400"/>
            <a:ext cx="8507104" cy="609600"/>
          </a:xfrm>
          <a:prstGeom prst="rect">
            <a:avLst/>
          </a:prstGeom>
        </p:spPr>
        <p:txBody>
          <a:bodyPr anchor="t" anchorCtr="0"/>
          <a:lstStyle>
            <a:lvl1pPr marL="0" indent="0">
              <a:lnSpc>
                <a:spcPct val="100000"/>
              </a:lnSpc>
              <a:defRPr sz="2000" b="1" i="0" baseline="0">
                <a:solidFill>
                  <a:schemeClr val="tx1"/>
                </a:solidFill>
                <a:latin typeface="Calibri" pitchFamily="34" charset="0"/>
                <a:cs typeface="Arial" pitchFamily="34" charset="0"/>
              </a:defRPr>
            </a:lvl1pPr>
          </a:lstStyle>
          <a:p>
            <a:pPr lvl="0"/>
            <a:r>
              <a:rPr lang="en-US" dirty="0" smtClean="0"/>
              <a:t>Click to enter tagline text. The tagline should be a complete sentence with a period.</a:t>
            </a:r>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6934200" y="6583680"/>
            <a:ext cx="2133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5F739D47-BF5C-4F21-8DD2-5BC4A591B4B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533400" y="3175"/>
            <a:ext cx="8610600" cy="960120"/>
          </a:xfrm>
          <a:prstGeom prst="rect">
            <a:avLst/>
          </a:prstGeom>
          <a:solidFill>
            <a:srgbClr val="1C6E41"/>
          </a:solidFill>
          <a:ln w="12700">
            <a:solidFill>
              <a:srgbClr val="1C6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p:cNvSpPr>
            <a:spLocks noGrp="1"/>
          </p:cNvSpPr>
          <p:nvPr>
            <p:ph type="title"/>
          </p:nvPr>
        </p:nvSpPr>
        <p:spPr>
          <a:xfrm>
            <a:off x="990600" y="0"/>
            <a:ext cx="8153400"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8" name="Rectangle 7"/>
          <p:cNvSpPr/>
          <p:nvPr userDrawn="1"/>
        </p:nvSpPr>
        <p:spPr>
          <a:xfrm>
            <a:off x="533400" y="895352"/>
            <a:ext cx="8610600" cy="76200"/>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OE Seal LoRes"/>
          <p:cNvPicPr>
            <a:picLocks noChangeAspect="1" noChangeArrowheads="1"/>
          </p:cNvPicPr>
          <p:nvPr userDrawn="1"/>
        </p:nvPicPr>
        <p:blipFill>
          <a:blip r:embed="rId6" cstate="print">
            <a:lum bright="15000" contrast="-15000"/>
          </a:blip>
          <a:srcRect/>
          <a:stretch>
            <a:fillRect/>
          </a:stretch>
        </p:blipFill>
        <p:spPr bwMode="auto">
          <a:xfrm>
            <a:off x="0" y="-9525"/>
            <a:ext cx="990600" cy="990600"/>
          </a:xfrm>
          <a:prstGeom prst="rect">
            <a:avLst/>
          </a:prstGeom>
          <a:noFill/>
        </p:spPr>
      </p:pic>
      <p:sp>
        <p:nvSpPr>
          <p:cNvPr id="11" name="TextBox 10"/>
          <p:cNvSpPr txBox="1"/>
          <p:nvPr userDrawn="1"/>
        </p:nvSpPr>
        <p:spPr>
          <a:xfrm>
            <a:off x="0" y="6581001"/>
            <a:ext cx="3429000" cy="276999"/>
          </a:xfrm>
          <a:prstGeom prst="rect">
            <a:avLst/>
          </a:prstGeom>
          <a:noFill/>
        </p:spPr>
        <p:txBody>
          <a:bodyPr wrap="square" rtlCol="0">
            <a:spAutoFit/>
          </a:bodyPr>
          <a:lstStyle/>
          <a:p>
            <a:pPr marL="0" algn="r" defTabSz="914400" rtl="0" eaLnBrk="1" latinLnBrk="0" hangingPunct="1"/>
            <a:r>
              <a:rPr lang="en-US" sz="1200" kern="1200" dirty="0" smtClean="0">
                <a:solidFill>
                  <a:schemeClr val="tx1">
                    <a:tint val="75000"/>
                  </a:schemeClr>
                </a:solidFill>
                <a:latin typeface="+mn-lt"/>
                <a:ea typeface="+mn-ea"/>
                <a:cs typeface="+mn-cs"/>
              </a:rPr>
              <a:t>Office of Electricity Delivery and Energy Reliability</a:t>
            </a:r>
          </a:p>
        </p:txBody>
      </p:sp>
      <p:cxnSp>
        <p:nvCxnSpPr>
          <p:cNvPr id="12" name="Straight Connector 11"/>
          <p:cNvCxnSpPr/>
          <p:nvPr userDrawn="1"/>
        </p:nvCxnSpPr>
        <p:spPr>
          <a:xfrm>
            <a:off x="76200" y="6567489"/>
            <a:ext cx="8991600" cy="0"/>
          </a:xfrm>
          <a:prstGeom prst="line">
            <a:avLst/>
          </a:prstGeom>
          <a:ln w="222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6781800" y="6588940"/>
            <a:ext cx="2286000" cy="269060"/>
          </a:xfrm>
          <a:prstGeom prst="rect">
            <a:avLst/>
          </a:prstGeom>
          <a:noFill/>
        </p:spPr>
        <p:txBody>
          <a:bodyPr wrap="square" lIns="0" tIns="0" rIns="91440" bIns="0" rtlCol="0" anchor="ctr" anchorCtr="0">
            <a:noAutofit/>
          </a:bodyPr>
          <a:lstStyle/>
          <a:p>
            <a:pPr marL="0" indent="0" algn="r">
              <a:buFont typeface="Arial" pitchFamily="34" charset="0"/>
              <a:buNone/>
            </a:pPr>
            <a:fld id="{84D93286-8D10-4113-8F2E-DCDA6E40F28E}" type="slidenum">
              <a:rPr lang="en-US" sz="1200" smtClean="0">
                <a:solidFill>
                  <a:srgbClr val="9A9A9A"/>
                </a:solidFill>
              </a:rPr>
              <a:pPr marL="0" indent="0" algn="r">
                <a:buFont typeface="Arial" pitchFamily="34" charset="0"/>
                <a:buNone/>
              </a:pPr>
              <a:t>‹#›</a:t>
            </a:fld>
            <a:endParaRPr lang="en-US" sz="1200" dirty="0" err="1" smtClean="0">
              <a:solidFill>
                <a:srgbClr val="9A9A9A"/>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09" r:id="rId2"/>
    <p:sldLayoutId id="2147483708" r:id="rId3"/>
    <p:sldLayoutId id="2147483710" r:id="rId4"/>
  </p:sldLayoutIdLst>
  <p:hf hdr="0" ftr="0" dt="0"/>
  <p:txStyles>
    <p:titleStyle>
      <a:lvl1pPr marL="3175" algn="ctr" rtl="0" eaLnBrk="1" fontAlgn="base" hangingPunct="1">
        <a:spcBef>
          <a:spcPct val="0"/>
        </a:spcBef>
        <a:spcAft>
          <a:spcPct val="0"/>
        </a:spcAft>
        <a:defRPr sz="2400" b="0" baseline="0">
          <a:solidFill>
            <a:schemeClr val="bg1"/>
          </a:solidFill>
          <a:latin typeface="Verdana" pitchFamily="34" charset="0"/>
          <a:ea typeface="+mj-ea"/>
          <a:cs typeface="+mj-cs"/>
        </a:defRPr>
      </a:lvl1pPr>
      <a:lvl2pPr marL="3175" algn="l" rtl="0" eaLnBrk="1" fontAlgn="base" hangingPunct="1">
        <a:spcBef>
          <a:spcPct val="0"/>
        </a:spcBef>
        <a:spcAft>
          <a:spcPct val="0"/>
        </a:spcAft>
        <a:defRPr sz="2000" b="1">
          <a:solidFill>
            <a:schemeClr val="tx1"/>
          </a:solidFill>
          <a:latin typeface="Palatino Linotype" pitchFamily="18" charset="0"/>
        </a:defRPr>
      </a:lvl2pPr>
      <a:lvl3pPr marL="3175" algn="l" rtl="0" eaLnBrk="1" fontAlgn="base" hangingPunct="1">
        <a:spcBef>
          <a:spcPct val="0"/>
        </a:spcBef>
        <a:spcAft>
          <a:spcPct val="0"/>
        </a:spcAft>
        <a:defRPr sz="2000" b="1">
          <a:solidFill>
            <a:schemeClr val="tx1"/>
          </a:solidFill>
          <a:latin typeface="Palatino Linotype" pitchFamily="18" charset="0"/>
        </a:defRPr>
      </a:lvl3pPr>
      <a:lvl4pPr marL="3175" algn="l" rtl="0" eaLnBrk="1" fontAlgn="base" hangingPunct="1">
        <a:spcBef>
          <a:spcPct val="0"/>
        </a:spcBef>
        <a:spcAft>
          <a:spcPct val="0"/>
        </a:spcAft>
        <a:defRPr sz="2000" b="1">
          <a:solidFill>
            <a:schemeClr val="tx1"/>
          </a:solidFill>
          <a:latin typeface="Palatino Linotype" pitchFamily="18" charset="0"/>
        </a:defRPr>
      </a:lvl4pPr>
      <a:lvl5pPr marL="3175" algn="l" rtl="0" eaLnBrk="1" fontAlgn="base" hangingPunct="1">
        <a:spcBef>
          <a:spcPct val="0"/>
        </a:spcBef>
        <a:spcAft>
          <a:spcPct val="0"/>
        </a:spcAft>
        <a:defRPr sz="2000" b="1">
          <a:solidFill>
            <a:schemeClr val="tx1"/>
          </a:solidFill>
          <a:latin typeface="Palatino Linotype" pitchFamily="18" charset="0"/>
        </a:defRPr>
      </a:lvl5pPr>
      <a:lvl6pPr marL="460375" algn="l" rtl="0" eaLnBrk="1" fontAlgn="base" hangingPunct="1">
        <a:spcBef>
          <a:spcPct val="0"/>
        </a:spcBef>
        <a:spcAft>
          <a:spcPct val="0"/>
        </a:spcAft>
        <a:defRPr sz="2000" b="1">
          <a:solidFill>
            <a:schemeClr val="tx1"/>
          </a:solidFill>
          <a:latin typeface="Palatino Linotype" pitchFamily="18" charset="0"/>
        </a:defRPr>
      </a:lvl6pPr>
      <a:lvl7pPr marL="917575" algn="l" rtl="0" eaLnBrk="1" fontAlgn="base" hangingPunct="1">
        <a:spcBef>
          <a:spcPct val="0"/>
        </a:spcBef>
        <a:spcAft>
          <a:spcPct val="0"/>
        </a:spcAft>
        <a:defRPr sz="2000" b="1">
          <a:solidFill>
            <a:schemeClr val="tx1"/>
          </a:solidFill>
          <a:latin typeface="Palatino Linotype" pitchFamily="18" charset="0"/>
        </a:defRPr>
      </a:lvl7pPr>
      <a:lvl8pPr marL="1374775" algn="l" rtl="0" eaLnBrk="1" fontAlgn="base" hangingPunct="1">
        <a:spcBef>
          <a:spcPct val="0"/>
        </a:spcBef>
        <a:spcAft>
          <a:spcPct val="0"/>
        </a:spcAft>
        <a:defRPr sz="2000" b="1">
          <a:solidFill>
            <a:schemeClr val="tx1"/>
          </a:solidFill>
          <a:latin typeface="Palatino Linotype" pitchFamily="18" charset="0"/>
        </a:defRPr>
      </a:lvl8pPr>
      <a:lvl9pPr marL="1831975" algn="l" rtl="0" eaLnBrk="1" fontAlgn="base" hangingPunct="1">
        <a:spcBef>
          <a:spcPct val="0"/>
        </a:spcBef>
        <a:spcAft>
          <a:spcPct val="0"/>
        </a:spcAft>
        <a:defRPr sz="2000" b="1">
          <a:solidFill>
            <a:schemeClr val="tx1"/>
          </a:solidFill>
          <a:latin typeface="Palatino Linotype" pitchFamily="18" charset="0"/>
        </a:defRPr>
      </a:lvl9pPr>
    </p:titleStyle>
    <p:bodyStyle>
      <a:lvl1pPr marL="285750" indent="-285750" algn="l" rtl="0" eaLnBrk="1" fontAlgn="base" hangingPunct="1">
        <a:lnSpc>
          <a:spcPct val="95000"/>
        </a:lnSpc>
        <a:spcBef>
          <a:spcPct val="40000"/>
        </a:spcBef>
        <a:spcAft>
          <a:spcPct val="0"/>
        </a:spcAft>
        <a:buNone/>
        <a:defRPr lang="en-US" sz="1000" i="1" kern="1200" dirty="0" smtClean="0">
          <a:solidFill>
            <a:schemeClr val="tx1"/>
          </a:solidFill>
          <a:latin typeface="+mn-lt"/>
          <a:ea typeface="+mn-ea"/>
          <a:cs typeface="+mn-cs"/>
        </a:defRPr>
      </a:lvl1pPr>
      <a:lvl2pPr marL="628650" indent="-341313" algn="l" rtl="0" eaLnBrk="1" fontAlgn="base" hangingPunct="1">
        <a:lnSpc>
          <a:spcPct val="95000"/>
        </a:lnSpc>
        <a:spcBef>
          <a:spcPct val="20000"/>
        </a:spcBef>
        <a:spcAft>
          <a:spcPct val="0"/>
        </a:spcAft>
        <a:buNone/>
        <a:defRPr sz="1600">
          <a:solidFill>
            <a:schemeClr val="tx1"/>
          </a:solidFill>
          <a:latin typeface="+mn-lt"/>
        </a:defRPr>
      </a:lvl2pPr>
      <a:lvl3pPr marL="847725" indent="-217488" algn="l" rtl="0" eaLnBrk="1" fontAlgn="base" hangingPunct="1">
        <a:lnSpc>
          <a:spcPct val="95000"/>
        </a:lnSpc>
        <a:spcBef>
          <a:spcPct val="20000"/>
        </a:spcBef>
        <a:spcAft>
          <a:spcPct val="0"/>
        </a:spcAft>
        <a:buSzPct val="90000"/>
        <a:buFont typeface="Wingdings" pitchFamily="2" charset="2"/>
        <a:buNone/>
        <a:defRPr sz="1600">
          <a:solidFill>
            <a:schemeClr val="tx1"/>
          </a:solidFill>
          <a:latin typeface="+mn-lt"/>
        </a:defRPr>
      </a:lvl3pPr>
      <a:lvl4pPr marL="1095375" indent="-246063" algn="l" rtl="0" eaLnBrk="1" fontAlgn="base" hangingPunct="1">
        <a:lnSpc>
          <a:spcPct val="95000"/>
        </a:lnSpc>
        <a:spcBef>
          <a:spcPct val="20000"/>
        </a:spcBef>
        <a:spcAft>
          <a:spcPct val="0"/>
        </a:spcAft>
        <a:buNone/>
        <a:defRPr sz="1600">
          <a:solidFill>
            <a:schemeClr val="tx1"/>
          </a:solidFill>
          <a:latin typeface="+mn-lt"/>
        </a:defRPr>
      </a:lvl4pPr>
      <a:lvl5pPr marL="1323975" indent="-227013" algn="l" rtl="0" eaLnBrk="1" fontAlgn="base" hangingPunct="1">
        <a:lnSpc>
          <a:spcPct val="95000"/>
        </a:lnSpc>
        <a:spcBef>
          <a:spcPct val="20000"/>
        </a:spcBef>
        <a:spcAft>
          <a:spcPct val="0"/>
        </a:spcAft>
        <a:buNone/>
        <a:defRPr sz="1600">
          <a:solidFill>
            <a:schemeClr val="tx1"/>
          </a:solidFill>
          <a:latin typeface="+mn-lt"/>
        </a:defRPr>
      </a:lvl5pPr>
      <a:lvl6pPr marL="1781175" indent="-227013" algn="l" rtl="0" eaLnBrk="1" fontAlgn="base" hangingPunct="1">
        <a:lnSpc>
          <a:spcPct val="95000"/>
        </a:lnSpc>
        <a:spcBef>
          <a:spcPct val="20000"/>
        </a:spcBef>
        <a:spcAft>
          <a:spcPct val="0"/>
        </a:spcAft>
        <a:buChar char="»"/>
        <a:defRPr sz="1600">
          <a:solidFill>
            <a:schemeClr val="tx1"/>
          </a:solidFill>
          <a:latin typeface="+mn-lt"/>
        </a:defRPr>
      </a:lvl6pPr>
      <a:lvl7pPr marL="2238375" indent="-227013" algn="l" rtl="0" eaLnBrk="1" fontAlgn="base" hangingPunct="1">
        <a:lnSpc>
          <a:spcPct val="95000"/>
        </a:lnSpc>
        <a:spcBef>
          <a:spcPct val="20000"/>
        </a:spcBef>
        <a:spcAft>
          <a:spcPct val="0"/>
        </a:spcAft>
        <a:buChar char="»"/>
        <a:defRPr sz="1600">
          <a:solidFill>
            <a:schemeClr val="tx1"/>
          </a:solidFill>
          <a:latin typeface="+mn-lt"/>
        </a:defRPr>
      </a:lvl7pPr>
      <a:lvl8pPr marL="2695575" indent="-227013" algn="l" rtl="0" eaLnBrk="1" fontAlgn="base" hangingPunct="1">
        <a:lnSpc>
          <a:spcPct val="95000"/>
        </a:lnSpc>
        <a:spcBef>
          <a:spcPct val="20000"/>
        </a:spcBef>
        <a:spcAft>
          <a:spcPct val="0"/>
        </a:spcAft>
        <a:buChar char="»"/>
        <a:defRPr sz="1600">
          <a:solidFill>
            <a:schemeClr val="tx1"/>
          </a:solidFill>
          <a:latin typeface="+mn-lt"/>
        </a:defRPr>
      </a:lvl8pPr>
      <a:lvl9pPr marL="3152775" indent="-227013" algn="l" rtl="0" eaLnBrk="1" fontAlgn="base" hangingPunct="1">
        <a:lnSpc>
          <a:spcPct val="95000"/>
        </a:lnSpc>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12.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p:cNvSpPr>
          <p:nvPr/>
        </p:nvSpPr>
        <p:spPr>
          <a:xfrm>
            <a:off x="76200" y="5334000"/>
            <a:ext cx="8153400" cy="609600"/>
          </a:xfrm>
          <a:prstGeom prst="rect">
            <a:avLst/>
          </a:prstGeom>
        </p:spPr>
        <p:txBody>
          <a:bodyPr/>
          <a:lstStyle/>
          <a:p>
            <a:pPr marL="285750" lvl="0" indent="-285750" fontAlgn="base">
              <a:lnSpc>
                <a:spcPct val="95000"/>
              </a:lnSpc>
              <a:spcBef>
                <a:spcPct val="40000"/>
              </a:spcBef>
              <a:spcAft>
                <a:spcPct val="0"/>
              </a:spcAft>
              <a:defRPr/>
            </a:pPr>
            <a:r>
              <a:rPr lang="en-US" sz="2800" b="1" dirty="0" smtClean="0">
                <a:solidFill>
                  <a:srgbClr val="254061"/>
                </a:solidFill>
              </a:rPr>
              <a:t>DOE Analysis Approach</a:t>
            </a:r>
            <a:endParaRPr lang="en-US" sz="2800" b="1" dirty="0">
              <a:solidFill>
                <a:srgbClr val="254061"/>
              </a:solidFill>
            </a:endParaRPr>
          </a:p>
        </p:txBody>
      </p:sp>
      <p:sp>
        <p:nvSpPr>
          <p:cNvPr id="5" name="Title 4"/>
          <p:cNvSpPr txBox="1">
            <a:spLocks/>
          </p:cNvSpPr>
          <p:nvPr/>
        </p:nvSpPr>
        <p:spPr>
          <a:xfrm>
            <a:off x="76200" y="4419600"/>
            <a:ext cx="7239000" cy="914400"/>
          </a:xfrm>
          <a:prstGeom prst="rect">
            <a:avLst/>
          </a:prstGeom>
        </p:spPr>
        <p:txBody>
          <a:bodyPr/>
          <a:lstStyle/>
          <a:p>
            <a:pPr marL="3175" lvl="0" fontAlgn="base">
              <a:spcBef>
                <a:spcPct val="0"/>
              </a:spcBef>
              <a:spcAft>
                <a:spcPct val="0"/>
              </a:spcAft>
            </a:pPr>
            <a:r>
              <a:rPr lang="en-US" sz="2400" b="1" dirty="0" smtClean="0">
                <a:solidFill>
                  <a:schemeClr val="bg1"/>
                </a:solidFill>
                <a:latin typeface="Verdana" pitchFamily="34" charset="0"/>
              </a:rPr>
              <a:t>Peak demand and electricity consumption</a:t>
            </a:r>
            <a:endParaRPr kumimoji="0" lang="en-US" sz="2400" b="1" i="0" u="none" strike="noStrike" kern="0" cap="none" spc="0" normalizeH="0" baseline="0" noProof="0" dirty="0">
              <a:ln>
                <a:noFill/>
              </a:ln>
              <a:solidFill>
                <a:schemeClr val="bg1"/>
              </a:solidFill>
              <a:effectLst/>
              <a:uLnTx/>
              <a:uFillTx/>
              <a:latin typeface="Verdana" pitchFamily="34" charset="0"/>
              <a:ea typeface="+mj-ea"/>
              <a:cs typeface="+mj-cs"/>
            </a:endParaRPr>
          </a:p>
        </p:txBody>
      </p:sp>
      <p:sp>
        <p:nvSpPr>
          <p:cNvPr id="8" name="TextBox 7"/>
          <p:cNvSpPr txBox="1"/>
          <p:nvPr/>
        </p:nvSpPr>
        <p:spPr>
          <a:xfrm>
            <a:off x="76200" y="533400"/>
            <a:ext cx="3352800" cy="400110"/>
          </a:xfrm>
          <a:prstGeom prst="rect">
            <a:avLst/>
          </a:prstGeom>
          <a:noFill/>
        </p:spPr>
        <p:txBody>
          <a:bodyPr wrap="square" rtlCol="0">
            <a:spAutoFit/>
          </a:bodyPr>
          <a:lstStyle/>
          <a:p>
            <a:r>
              <a:rPr lang="en-US" sz="2000" b="1" dirty="0" smtClean="0">
                <a:solidFill>
                  <a:srgbClr val="254061"/>
                </a:solidFill>
              </a:rPr>
              <a:t>March 1, 2012</a:t>
            </a:r>
            <a:endParaRPr lang="en-US" sz="2000" b="1" dirty="0">
              <a:solidFill>
                <a:srgbClr val="254061"/>
              </a:solidFill>
            </a:endParaRPr>
          </a:p>
        </p:txBody>
      </p:sp>
      <p:sp>
        <p:nvSpPr>
          <p:cNvPr id="15" name="Subtitle 2"/>
          <p:cNvSpPr txBox="1">
            <a:spLocks/>
          </p:cNvSpPr>
          <p:nvPr/>
        </p:nvSpPr>
        <p:spPr>
          <a:xfrm>
            <a:off x="5562600" y="2514600"/>
            <a:ext cx="3429000" cy="1447800"/>
          </a:xfrm>
          <a:prstGeom prst="rect">
            <a:avLst/>
          </a:prstGeom>
        </p:spPr>
        <p:txBody>
          <a:bodyPr/>
          <a:lstStyle>
            <a:lvl1pPr marL="0" indent="0" algn="l">
              <a:buNone/>
              <a:defRPr sz="32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7F7F7F"/>
                </a:solidFill>
                <a:effectLst/>
                <a:uLnTx/>
                <a:uFillTx/>
                <a:latin typeface="+mn-lt"/>
                <a:ea typeface="+mn-ea"/>
                <a:cs typeface="+mn-cs"/>
              </a:rPr>
              <a:t>Office of Electricity Delivery &amp; Energy Reliability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Logic for Analyzing </a:t>
            </a:r>
            <a:r>
              <a:rPr lang="en-US" sz="2000" b="1" dirty="0" smtClean="0"/>
              <a:t>Peak Demand Change Impact</a:t>
            </a:r>
            <a:endParaRPr lang="en-US" sz="2000" dirty="0"/>
          </a:p>
        </p:txBody>
      </p:sp>
      <p:sp>
        <p:nvSpPr>
          <p:cNvPr id="3" name="Text Placeholder 2"/>
          <p:cNvSpPr>
            <a:spLocks noGrp="1"/>
          </p:cNvSpPr>
          <p:nvPr>
            <p:ph type="body" sz="quarter" idx="10"/>
          </p:nvPr>
        </p:nvSpPr>
        <p:spPr>
          <a:xfrm>
            <a:off x="304800" y="1066800"/>
            <a:ext cx="8507104" cy="609600"/>
          </a:xfrm>
        </p:spPr>
        <p:txBody>
          <a:bodyPr/>
          <a:lstStyle/>
          <a:p>
            <a:pPr algn="ctr"/>
            <a:r>
              <a:rPr lang="en-US" sz="1600" dirty="0" smtClean="0"/>
              <a:t>Analyzing hourly and monthly electricity usage provides insight into peak demand changes, peak demand shifts, and overall electricity usage changes. </a:t>
            </a:r>
            <a:endParaRPr lang="en-US" sz="1600" dirty="0"/>
          </a:p>
        </p:txBody>
      </p:sp>
      <p:sp>
        <p:nvSpPr>
          <p:cNvPr id="8" name="Rounded Rectangle 7"/>
          <p:cNvSpPr/>
          <p:nvPr/>
        </p:nvSpPr>
        <p:spPr>
          <a:xfrm>
            <a:off x="3675480" y="3962430"/>
            <a:ext cx="1295400" cy="762000"/>
          </a:xfrm>
          <a:prstGeom prst="roundRect">
            <a:avLst/>
          </a:prstGeom>
          <a:solidFill>
            <a:schemeClr val="tx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Change in electricity consumption</a:t>
            </a:r>
          </a:p>
        </p:txBody>
      </p:sp>
      <p:sp>
        <p:nvSpPr>
          <p:cNvPr id="11" name="Rounded Rectangle 10"/>
          <p:cNvSpPr/>
          <p:nvPr/>
        </p:nvSpPr>
        <p:spPr>
          <a:xfrm>
            <a:off x="1956048" y="3048000"/>
            <a:ext cx="1295400" cy="762000"/>
          </a:xfrm>
          <a:prstGeom prst="roundRect">
            <a:avLst/>
          </a:prstGeom>
          <a:solidFill>
            <a:schemeClr val="accent1"/>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Hourly electricity usage</a:t>
            </a:r>
            <a:endParaRPr lang="en-US" sz="1200" b="1" baseline="30000" dirty="0" smtClean="0">
              <a:solidFill>
                <a:schemeClr val="bg1"/>
              </a:solidFill>
            </a:endParaRPr>
          </a:p>
        </p:txBody>
      </p:sp>
      <p:sp>
        <p:nvSpPr>
          <p:cNvPr id="72" name="Rounded Rectangle 71"/>
          <p:cNvSpPr/>
          <p:nvPr/>
        </p:nvSpPr>
        <p:spPr>
          <a:xfrm>
            <a:off x="4883952" y="5334000"/>
            <a:ext cx="228600" cy="228600"/>
          </a:xfrm>
          <a:prstGeom prst="roundRect">
            <a:avLst/>
          </a:prstGeom>
          <a:solidFill>
            <a:schemeClr val="accent1"/>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endParaRPr lang="en-US" sz="1400" b="1" dirty="0" smtClean="0">
              <a:solidFill>
                <a:schemeClr val="bg1"/>
              </a:solidFill>
            </a:endParaRPr>
          </a:p>
        </p:txBody>
      </p:sp>
      <p:sp>
        <p:nvSpPr>
          <p:cNvPr id="73" name="TextBox 72"/>
          <p:cNvSpPr txBox="1"/>
          <p:nvPr/>
        </p:nvSpPr>
        <p:spPr>
          <a:xfrm>
            <a:off x="5112552" y="5334000"/>
            <a:ext cx="2438400" cy="228600"/>
          </a:xfrm>
          <a:prstGeom prst="rect">
            <a:avLst/>
          </a:prstGeom>
          <a:noFill/>
        </p:spPr>
        <p:txBody>
          <a:bodyPr wrap="square" lIns="91440" tIns="0" rIns="91440" bIns="0" rtlCol="0">
            <a:noAutofit/>
          </a:bodyPr>
          <a:lstStyle/>
          <a:p>
            <a:pPr marL="0" indent="0">
              <a:buFont typeface="Arial" pitchFamily="34" charset="0"/>
              <a:buNone/>
            </a:pPr>
            <a:r>
              <a:rPr lang="en-US" sz="1400" dirty="0" smtClean="0"/>
              <a:t>Change in Impact Metric</a:t>
            </a:r>
          </a:p>
        </p:txBody>
      </p:sp>
      <p:sp>
        <p:nvSpPr>
          <p:cNvPr id="76" name="Rounded Rectangle 75"/>
          <p:cNvSpPr/>
          <p:nvPr/>
        </p:nvSpPr>
        <p:spPr>
          <a:xfrm>
            <a:off x="4883952" y="5964222"/>
            <a:ext cx="228600" cy="228600"/>
          </a:xfrm>
          <a:prstGeom prst="roundRect">
            <a:avLst/>
          </a:prstGeom>
          <a:solidFill>
            <a:schemeClr val="accent5"/>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endParaRPr lang="en-US" sz="1400" b="1" dirty="0" smtClean="0">
              <a:solidFill>
                <a:schemeClr val="bg1"/>
              </a:solidFill>
            </a:endParaRPr>
          </a:p>
        </p:txBody>
      </p:sp>
      <p:sp>
        <p:nvSpPr>
          <p:cNvPr id="77" name="TextBox 76"/>
          <p:cNvSpPr txBox="1"/>
          <p:nvPr/>
        </p:nvSpPr>
        <p:spPr>
          <a:xfrm>
            <a:off x="5112552" y="5964222"/>
            <a:ext cx="1676400" cy="228600"/>
          </a:xfrm>
          <a:prstGeom prst="rect">
            <a:avLst/>
          </a:prstGeom>
          <a:noFill/>
        </p:spPr>
        <p:txBody>
          <a:bodyPr wrap="square" lIns="91440" tIns="0" rIns="91440" bIns="0" rtlCol="0">
            <a:noAutofit/>
          </a:bodyPr>
          <a:lstStyle/>
          <a:p>
            <a:pPr marL="0" indent="0">
              <a:buFont typeface="Arial" pitchFamily="34" charset="0"/>
              <a:buNone/>
            </a:pPr>
            <a:r>
              <a:rPr lang="en-US" sz="1400" dirty="0" smtClean="0"/>
              <a:t>Benefit</a:t>
            </a:r>
          </a:p>
        </p:txBody>
      </p:sp>
      <p:sp>
        <p:nvSpPr>
          <p:cNvPr id="27" name="Rounded Rectangle 26"/>
          <p:cNvSpPr/>
          <p:nvPr/>
        </p:nvSpPr>
        <p:spPr>
          <a:xfrm>
            <a:off x="5320500" y="3053394"/>
            <a:ext cx="1295400" cy="762000"/>
          </a:xfrm>
          <a:prstGeom prst="roundRect">
            <a:avLst/>
          </a:prstGeom>
          <a:solidFill>
            <a:schemeClr val="accent5"/>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Occurrence and magnitude of shift</a:t>
            </a:r>
          </a:p>
        </p:txBody>
      </p:sp>
      <p:sp>
        <p:nvSpPr>
          <p:cNvPr id="29" name="Rounded Rectangle 28"/>
          <p:cNvSpPr/>
          <p:nvPr/>
        </p:nvSpPr>
        <p:spPr>
          <a:xfrm>
            <a:off x="5331258" y="3967794"/>
            <a:ext cx="1295400" cy="762000"/>
          </a:xfrm>
          <a:prstGeom prst="roundRect">
            <a:avLst/>
          </a:prstGeom>
          <a:solidFill>
            <a:schemeClr val="accent5"/>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Magnitude and direction of electricity usage change</a:t>
            </a:r>
          </a:p>
        </p:txBody>
      </p:sp>
      <p:sp>
        <p:nvSpPr>
          <p:cNvPr id="57" name="Rounded Rectangle 56"/>
          <p:cNvSpPr/>
          <p:nvPr/>
        </p:nvSpPr>
        <p:spPr>
          <a:xfrm>
            <a:off x="4883952" y="5659422"/>
            <a:ext cx="228600" cy="228600"/>
          </a:xfrm>
          <a:prstGeom prst="roundRect">
            <a:avLst/>
          </a:prstGeom>
          <a:solidFill>
            <a:schemeClr val="tx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endParaRPr lang="en-US" sz="1400" b="1" dirty="0" smtClean="0">
              <a:solidFill>
                <a:schemeClr val="bg1"/>
              </a:solidFill>
            </a:endParaRPr>
          </a:p>
        </p:txBody>
      </p:sp>
      <p:sp>
        <p:nvSpPr>
          <p:cNvPr id="58" name="TextBox 57"/>
          <p:cNvSpPr txBox="1"/>
          <p:nvPr/>
        </p:nvSpPr>
        <p:spPr>
          <a:xfrm>
            <a:off x="5112552" y="5659422"/>
            <a:ext cx="1676400" cy="228600"/>
          </a:xfrm>
          <a:prstGeom prst="rect">
            <a:avLst/>
          </a:prstGeom>
          <a:noFill/>
        </p:spPr>
        <p:txBody>
          <a:bodyPr wrap="square" lIns="91440" tIns="0" rIns="91440" bIns="0" rtlCol="0">
            <a:noAutofit/>
          </a:bodyPr>
          <a:lstStyle/>
          <a:p>
            <a:pPr marL="0" indent="0">
              <a:buFont typeface="Arial" pitchFamily="34" charset="0"/>
              <a:buNone/>
            </a:pPr>
            <a:r>
              <a:rPr lang="en-US" sz="1400" dirty="0" smtClean="0"/>
              <a:t>Analysis</a:t>
            </a:r>
          </a:p>
        </p:txBody>
      </p:sp>
      <p:sp>
        <p:nvSpPr>
          <p:cNvPr id="31" name="Rounded Rectangle 30"/>
          <p:cNvSpPr/>
          <p:nvPr/>
        </p:nvSpPr>
        <p:spPr>
          <a:xfrm>
            <a:off x="3666510" y="2135358"/>
            <a:ext cx="1295400" cy="762000"/>
          </a:xfrm>
          <a:prstGeom prst="roundRect">
            <a:avLst/>
          </a:prstGeom>
          <a:solidFill>
            <a:schemeClr val="tx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Peak demand change</a:t>
            </a:r>
          </a:p>
        </p:txBody>
      </p:sp>
      <p:sp>
        <p:nvSpPr>
          <p:cNvPr id="32" name="Rounded Rectangle 31"/>
          <p:cNvSpPr/>
          <p:nvPr/>
        </p:nvSpPr>
        <p:spPr>
          <a:xfrm>
            <a:off x="5320500" y="2135358"/>
            <a:ext cx="1295400" cy="762000"/>
          </a:xfrm>
          <a:prstGeom prst="roundRect">
            <a:avLst/>
          </a:prstGeom>
          <a:solidFill>
            <a:schemeClr val="accent5"/>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Magnitude of peak demand change</a:t>
            </a:r>
          </a:p>
        </p:txBody>
      </p:sp>
      <p:cxnSp>
        <p:nvCxnSpPr>
          <p:cNvPr id="35" name="Straight Arrow Connector 34"/>
          <p:cNvCxnSpPr/>
          <p:nvPr/>
        </p:nvCxnSpPr>
        <p:spPr bwMode="auto">
          <a:xfrm>
            <a:off x="4960122" y="2526462"/>
            <a:ext cx="365760" cy="1588"/>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40" name="Rounded Rectangle 39"/>
          <p:cNvSpPr/>
          <p:nvPr/>
        </p:nvSpPr>
        <p:spPr>
          <a:xfrm>
            <a:off x="1964064" y="3953260"/>
            <a:ext cx="1295400" cy="762000"/>
          </a:xfrm>
          <a:prstGeom prst="roundRect">
            <a:avLst/>
          </a:prstGeom>
          <a:solidFill>
            <a:schemeClr val="accent1"/>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Monthly electricity usage</a:t>
            </a:r>
          </a:p>
        </p:txBody>
      </p:sp>
      <p:sp>
        <p:nvSpPr>
          <p:cNvPr id="41" name="Rounded Rectangle 40"/>
          <p:cNvSpPr/>
          <p:nvPr/>
        </p:nvSpPr>
        <p:spPr>
          <a:xfrm>
            <a:off x="3666510" y="3049788"/>
            <a:ext cx="1295400" cy="762000"/>
          </a:xfrm>
          <a:prstGeom prst="roundRect">
            <a:avLst/>
          </a:prstGeom>
          <a:solidFill>
            <a:schemeClr val="tx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Peak demand shift</a:t>
            </a:r>
          </a:p>
        </p:txBody>
      </p:sp>
      <p:cxnSp>
        <p:nvCxnSpPr>
          <p:cNvPr id="45" name="Straight Arrow Connector 44"/>
          <p:cNvCxnSpPr/>
          <p:nvPr/>
        </p:nvCxnSpPr>
        <p:spPr bwMode="auto">
          <a:xfrm flipV="1">
            <a:off x="4945785" y="3420030"/>
            <a:ext cx="365760" cy="0"/>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flipV="1">
            <a:off x="4961910" y="4334260"/>
            <a:ext cx="365760" cy="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47" name="Rounded Rectangle 46"/>
          <p:cNvSpPr/>
          <p:nvPr/>
        </p:nvSpPr>
        <p:spPr>
          <a:xfrm>
            <a:off x="1938108" y="2136292"/>
            <a:ext cx="1295400" cy="762000"/>
          </a:xfrm>
          <a:prstGeom prst="roundRect">
            <a:avLst/>
          </a:prstGeom>
          <a:solidFill>
            <a:schemeClr val="accent1"/>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Hourly electricity usage</a:t>
            </a:r>
            <a:endParaRPr lang="en-US" sz="1200" b="1" baseline="30000" dirty="0" smtClean="0">
              <a:solidFill>
                <a:schemeClr val="bg1"/>
              </a:solidFill>
            </a:endParaRPr>
          </a:p>
        </p:txBody>
      </p:sp>
      <p:cxnSp>
        <p:nvCxnSpPr>
          <p:cNvPr id="33" name="Straight Arrow Connector 32"/>
          <p:cNvCxnSpPr/>
          <p:nvPr/>
        </p:nvCxnSpPr>
        <p:spPr bwMode="auto">
          <a:xfrm>
            <a:off x="3262146" y="2539008"/>
            <a:ext cx="365760" cy="1588"/>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3247809" y="3432576"/>
            <a:ext cx="365760" cy="0"/>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flipV="1">
            <a:off x="3263934" y="4346806"/>
            <a:ext cx="365760" cy="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28" name="Rounded Rectangle 27"/>
          <p:cNvSpPr/>
          <p:nvPr/>
        </p:nvSpPr>
        <p:spPr>
          <a:xfrm>
            <a:off x="1981200" y="4876800"/>
            <a:ext cx="1295400" cy="762000"/>
          </a:xfrm>
          <a:prstGeom prst="roundRect">
            <a:avLst/>
          </a:prstGeom>
          <a:solidFill>
            <a:schemeClr val="accent1"/>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Hourly electricity usage</a:t>
            </a:r>
            <a:endParaRPr lang="en-US" sz="1200" b="1" baseline="30000" dirty="0" smtClean="0">
              <a:solidFill>
                <a:schemeClr val="bg1"/>
              </a:solidFill>
            </a:endParaRPr>
          </a:p>
        </p:txBody>
      </p:sp>
      <p:cxnSp>
        <p:nvCxnSpPr>
          <p:cNvPr id="37" name="Shape 36"/>
          <p:cNvCxnSpPr>
            <a:stCxn id="28" idx="3"/>
          </p:cNvCxnSpPr>
          <p:nvPr/>
        </p:nvCxnSpPr>
        <p:spPr bwMode="auto">
          <a:xfrm flipV="1">
            <a:off x="3276600" y="4343400"/>
            <a:ext cx="152400" cy="914400"/>
          </a:xfrm>
          <a:prstGeom prst="bentConnector2">
            <a:avLst/>
          </a:prstGeom>
          <a:solidFill>
            <a:schemeClr val="bg1"/>
          </a:solidFill>
          <a:ln w="12700" cap="flat" cmpd="sng" algn="ctr">
            <a:solidFill>
              <a:schemeClr val="tx1"/>
            </a:solidFill>
            <a:prstDash val="solid"/>
            <a:round/>
            <a:headEnd type="none" w="med" len="med"/>
            <a:tailEnd type="arrow"/>
          </a:ln>
          <a:effectLst/>
        </p:spPr>
      </p:cxnSp>
      <p:sp>
        <p:nvSpPr>
          <p:cNvPr id="30" name="TextBox 29"/>
          <p:cNvSpPr txBox="1"/>
          <p:nvPr/>
        </p:nvSpPr>
        <p:spPr>
          <a:xfrm>
            <a:off x="304800" y="6248400"/>
            <a:ext cx="914400" cy="914400"/>
          </a:xfrm>
          <a:prstGeom prst="rect">
            <a:avLst/>
          </a:prstGeom>
          <a:noFill/>
        </p:spPr>
        <p:txBody>
          <a:bodyPr wrap="none" tIns="91440" bIns="91440" rtlCol="0">
            <a:noAutofit/>
          </a:bodyPr>
          <a:lstStyle/>
          <a:p>
            <a:pPr marL="0" indent="0">
              <a:buFont typeface="Arial" pitchFamily="34" charset="0"/>
              <a:buNone/>
            </a:pPr>
            <a:r>
              <a:rPr lang="en-US" sz="1200" dirty="0" smtClean="0"/>
              <a:t>Electricity usage data should be collected for representative customer classes.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 of Technology Configuration</a:t>
            </a:r>
            <a:endParaRPr lang="en-US" dirty="0"/>
          </a:p>
        </p:txBody>
      </p:sp>
      <p:sp>
        <p:nvSpPr>
          <p:cNvPr id="3" name="Text Placeholder 2"/>
          <p:cNvSpPr>
            <a:spLocks noGrp="1"/>
          </p:cNvSpPr>
          <p:nvPr>
            <p:ph type="body" sz="quarter" idx="10"/>
          </p:nvPr>
        </p:nvSpPr>
        <p:spPr>
          <a:xfrm>
            <a:off x="304800" y="1066800"/>
            <a:ext cx="8507104" cy="609600"/>
          </a:xfrm>
        </p:spPr>
        <p:txBody>
          <a:bodyPr/>
          <a:lstStyle/>
          <a:p>
            <a:pPr algn="ctr"/>
            <a:r>
              <a:rPr lang="en-US" sz="1600" dirty="0" smtClean="0"/>
              <a:t>DOE will also work with projects to examine affect of technology configuration on peak demand, peak shift, and electricity consumption. </a:t>
            </a:r>
            <a:endParaRPr lang="en-US" sz="1600" dirty="0"/>
          </a:p>
        </p:txBody>
      </p:sp>
      <p:sp>
        <p:nvSpPr>
          <p:cNvPr id="8" name="Rounded Rectangle 7"/>
          <p:cNvSpPr/>
          <p:nvPr/>
        </p:nvSpPr>
        <p:spPr>
          <a:xfrm>
            <a:off x="5697984" y="3962430"/>
            <a:ext cx="1295400" cy="762000"/>
          </a:xfrm>
          <a:prstGeom prst="roundRect">
            <a:avLst/>
          </a:prstGeom>
          <a:solidFill>
            <a:schemeClr val="accent5"/>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Change in electricity consumption</a:t>
            </a:r>
          </a:p>
        </p:txBody>
      </p:sp>
      <p:sp>
        <p:nvSpPr>
          <p:cNvPr id="11" name="Rounded Rectangle 10"/>
          <p:cNvSpPr/>
          <p:nvPr/>
        </p:nvSpPr>
        <p:spPr>
          <a:xfrm>
            <a:off x="708120" y="3962430"/>
            <a:ext cx="1295400" cy="762000"/>
          </a:xfrm>
          <a:prstGeom prst="roundRect">
            <a:avLst/>
          </a:prstGeom>
          <a:solidFill>
            <a:schemeClr val="accent1"/>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Peak load and mix (direct load control)</a:t>
            </a:r>
          </a:p>
        </p:txBody>
      </p:sp>
      <p:sp>
        <p:nvSpPr>
          <p:cNvPr id="72" name="Rounded Rectangle 71"/>
          <p:cNvSpPr/>
          <p:nvPr/>
        </p:nvSpPr>
        <p:spPr>
          <a:xfrm>
            <a:off x="4883952" y="5049822"/>
            <a:ext cx="228600" cy="228600"/>
          </a:xfrm>
          <a:prstGeom prst="roundRect">
            <a:avLst/>
          </a:prstGeom>
          <a:solidFill>
            <a:schemeClr val="accent1"/>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endParaRPr lang="en-US" sz="1400" b="1" dirty="0" smtClean="0">
              <a:solidFill>
                <a:schemeClr val="bg1"/>
              </a:solidFill>
            </a:endParaRPr>
          </a:p>
        </p:txBody>
      </p:sp>
      <p:sp>
        <p:nvSpPr>
          <p:cNvPr id="73" name="TextBox 72"/>
          <p:cNvSpPr txBox="1"/>
          <p:nvPr/>
        </p:nvSpPr>
        <p:spPr>
          <a:xfrm>
            <a:off x="5112552" y="5049822"/>
            <a:ext cx="2438400" cy="228600"/>
          </a:xfrm>
          <a:prstGeom prst="rect">
            <a:avLst/>
          </a:prstGeom>
          <a:noFill/>
        </p:spPr>
        <p:txBody>
          <a:bodyPr wrap="square" lIns="91440" tIns="0" rIns="91440" bIns="0" rtlCol="0">
            <a:noAutofit/>
          </a:bodyPr>
          <a:lstStyle/>
          <a:p>
            <a:pPr marL="0" indent="0">
              <a:buFont typeface="Arial" pitchFamily="34" charset="0"/>
              <a:buNone/>
            </a:pPr>
            <a:r>
              <a:rPr lang="en-US" sz="1400" dirty="0" smtClean="0"/>
              <a:t>Change in Impact Metric</a:t>
            </a:r>
          </a:p>
        </p:txBody>
      </p:sp>
      <p:sp>
        <p:nvSpPr>
          <p:cNvPr id="76" name="Rounded Rectangle 75"/>
          <p:cNvSpPr/>
          <p:nvPr/>
        </p:nvSpPr>
        <p:spPr>
          <a:xfrm>
            <a:off x="4883952" y="5638800"/>
            <a:ext cx="228600" cy="228600"/>
          </a:xfrm>
          <a:prstGeom prst="roundRect">
            <a:avLst/>
          </a:prstGeom>
          <a:solidFill>
            <a:schemeClr val="accent5"/>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endParaRPr lang="en-US" sz="1400" b="1" dirty="0" smtClean="0">
              <a:solidFill>
                <a:schemeClr val="bg1"/>
              </a:solidFill>
            </a:endParaRPr>
          </a:p>
        </p:txBody>
      </p:sp>
      <p:sp>
        <p:nvSpPr>
          <p:cNvPr id="77" name="TextBox 76"/>
          <p:cNvSpPr txBox="1"/>
          <p:nvPr/>
        </p:nvSpPr>
        <p:spPr>
          <a:xfrm>
            <a:off x="5112552" y="5638800"/>
            <a:ext cx="1676400" cy="228600"/>
          </a:xfrm>
          <a:prstGeom prst="rect">
            <a:avLst/>
          </a:prstGeom>
          <a:noFill/>
        </p:spPr>
        <p:txBody>
          <a:bodyPr wrap="square" lIns="91440" tIns="0" rIns="91440" bIns="0" rtlCol="0">
            <a:noAutofit/>
          </a:bodyPr>
          <a:lstStyle/>
          <a:p>
            <a:pPr marL="0" indent="0">
              <a:buFont typeface="Arial" pitchFamily="34" charset="0"/>
              <a:buNone/>
            </a:pPr>
            <a:r>
              <a:rPr lang="en-US" sz="1400" dirty="0" smtClean="0"/>
              <a:t>Benefit</a:t>
            </a:r>
          </a:p>
        </p:txBody>
      </p:sp>
      <p:sp>
        <p:nvSpPr>
          <p:cNvPr id="27" name="Rounded Rectangle 26"/>
          <p:cNvSpPr/>
          <p:nvPr/>
        </p:nvSpPr>
        <p:spPr>
          <a:xfrm>
            <a:off x="7343004" y="3053394"/>
            <a:ext cx="1295400" cy="762000"/>
          </a:xfrm>
          <a:prstGeom prst="roundRect">
            <a:avLst/>
          </a:prstGeom>
          <a:solidFill>
            <a:schemeClr val="accent5"/>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Occurrence and magnitude of shift (kWh)</a:t>
            </a:r>
          </a:p>
        </p:txBody>
      </p:sp>
      <p:sp>
        <p:nvSpPr>
          <p:cNvPr id="29" name="Rounded Rectangle 28"/>
          <p:cNvSpPr/>
          <p:nvPr/>
        </p:nvSpPr>
        <p:spPr>
          <a:xfrm>
            <a:off x="7353762" y="3967794"/>
            <a:ext cx="1295400" cy="762000"/>
          </a:xfrm>
          <a:prstGeom prst="roundRect">
            <a:avLst/>
          </a:prstGeom>
          <a:solidFill>
            <a:schemeClr val="accent5"/>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Magnitude and direction of electricity usage change (kWh)</a:t>
            </a:r>
          </a:p>
        </p:txBody>
      </p:sp>
      <p:sp>
        <p:nvSpPr>
          <p:cNvPr id="57" name="Rounded Rectangle 56"/>
          <p:cNvSpPr/>
          <p:nvPr/>
        </p:nvSpPr>
        <p:spPr>
          <a:xfrm>
            <a:off x="4883952" y="5334000"/>
            <a:ext cx="228600" cy="228600"/>
          </a:xfrm>
          <a:prstGeom prst="roundRect">
            <a:avLst/>
          </a:prstGeom>
          <a:solidFill>
            <a:schemeClr val="tx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endParaRPr lang="en-US" sz="1400" b="1" dirty="0" smtClean="0">
              <a:solidFill>
                <a:schemeClr val="bg1"/>
              </a:solidFill>
            </a:endParaRPr>
          </a:p>
        </p:txBody>
      </p:sp>
      <p:sp>
        <p:nvSpPr>
          <p:cNvPr id="58" name="TextBox 57"/>
          <p:cNvSpPr txBox="1"/>
          <p:nvPr/>
        </p:nvSpPr>
        <p:spPr>
          <a:xfrm>
            <a:off x="5112552" y="5334000"/>
            <a:ext cx="1676400" cy="228600"/>
          </a:xfrm>
          <a:prstGeom prst="rect">
            <a:avLst/>
          </a:prstGeom>
          <a:noFill/>
        </p:spPr>
        <p:txBody>
          <a:bodyPr wrap="square" lIns="91440" tIns="0" rIns="91440" bIns="0" rtlCol="0">
            <a:noAutofit/>
          </a:bodyPr>
          <a:lstStyle/>
          <a:p>
            <a:pPr marL="0" indent="0">
              <a:buFont typeface="Arial" pitchFamily="34" charset="0"/>
              <a:buNone/>
            </a:pPr>
            <a:r>
              <a:rPr lang="en-US" sz="1400" dirty="0" smtClean="0"/>
              <a:t>Analysis</a:t>
            </a:r>
          </a:p>
        </p:txBody>
      </p:sp>
      <p:sp>
        <p:nvSpPr>
          <p:cNvPr id="31" name="Rounded Rectangle 30"/>
          <p:cNvSpPr/>
          <p:nvPr/>
        </p:nvSpPr>
        <p:spPr>
          <a:xfrm>
            <a:off x="5689014" y="2135358"/>
            <a:ext cx="1295400" cy="762000"/>
          </a:xfrm>
          <a:prstGeom prst="roundRect">
            <a:avLst/>
          </a:prstGeom>
          <a:solidFill>
            <a:schemeClr val="accent5"/>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Change in peak demand</a:t>
            </a:r>
          </a:p>
        </p:txBody>
      </p:sp>
      <p:sp>
        <p:nvSpPr>
          <p:cNvPr id="32" name="Rounded Rectangle 31"/>
          <p:cNvSpPr/>
          <p:nvPr/>
        </p:nvSpPr>
        <p:spPr>
          <a:xfrm>
            <a:off x="7343004" y="2135358"/>
            <a:ext cx="1295400" cy="762000"/>
          </a:xfrm>
          <a:prstGeom prst="roundRect">
            <a:avLst/>
          </a:prstGeom>
          <a:solidFill>
            <a:schemeClr val="accent5"/>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Magnitude of peak demand change (kW)</a:t>
            </a:r>
          </a:p>
        </p:txBody>
      </p:sp>
      <p:cxnSp>
        <p:nvCxnSpPr>
          <p:cNvPr id="35" name="Straight Arrow Connector 34"/>
          <p:cNvCxnSpPr/>
          <p:nvPr/>
        </p:nvCxnSpPr>
        <p:spPr bwMode="auto">
          <a:xfrm>
            <a:off x="6982626" y="2526462"/>
            <a:ext cx="365760" cy="1588"/>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40" name="Rounded Rectangle 39"/>
          <p:cNvSpPr/>
          <p:nvPr/>
        </p:nvSpPr>
        <p:spPr>
          <a:xfrm>
            <a:off x="699150" y="3049788"/>
            <a:ext cx="1295400" cy="762000"/>
          </a:xfrm>
          <a:prstGeom prst="roundRect">
            <a:avLst/>
          </a:prstGeom>
          <a:solidFill>
            <a:schemeClr val="accent1"/>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Monthly electricity usage</a:t>
            </a:r>
          </a:p>
        </p:txBody>
      </p:sp>
      <p:sp>
        <p:nvSpPr>
          <p:cNvPr id="41" name="Rounded Rectangle 40"/>
          <p:cNvSpPr/>
          <p:nvPr/>
        </p:nvSpPr>
        <p:spPr>
          <a:xfrm>
            <a:off x="5689014" y="3049788"/>
            <a:ext cx="1295400" cy="762000"/>
          </a:xfrm>
          <a:prstGeom prst="roundRect">
            <a:avLst/>
          </a:prstGeom>
          <a:solidFill>
            <a:schemeClr val="accent5"/>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Peak shift</a:t>
            </a:r>
          </a:p>
        </p:txBody>
      </p:sp>
      <p:cxnSp>
        <p:nvCxnSpPr>
          <p:cNvPr id="42" name="Straight Arrow Connector 41"/>
          <p:cNvCxnSpPr/>
          <p:nvPr/>
        </p:nvCxnSpPr>
        <p:spPr bwMode="auto">
          <a:xfrm>
            <a:off x="5029200" y="3429000"/>
            <a:ext cx="661617" cy="1788"/>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flipV="1">
            <a:off x="6957531" y="3420030"/>
            <a:ext cx="365760" cy="0"/>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flipV="1">
            <a:off x="6984414" y="4334260"/>
            <a:ext cx="365760" cy="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47" name="Rounded Rectangle 46"/>
          <p:cNvSpPr/>
          <p:nvPr/>
        </p:nvSpPr>
        <p:spPr>
          <a:xfrm>
            <a:off x="690180" y="2136292"/>
            <a:ext cx="1295400" cy="762000"/>
          </a:xfrm>
          <a:prstGeom prst="roundRect">
            <a:avLst/>
          </a:prstGeom>
          <a:solidFill>
            <a:schemeClr val="accent1"/>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Hourly electricity usage</a:t>
            </a:r>
          </a:p>
        </p:txBody>
      </p:sp>
      <p:sp>
        <p:nvSpPr>
          <p:cNvPr id="54" name="Rounded Rectangle 53"/>
          <p:cNvSpPr/>
          <p:nvPr/>
        </p:nvSpPr>
        <p:spPr>
          <a:xfrm>
            <a:off x="3200400" y="3048000"/>
            <a:ext cx="1295400" cy="762000"/>
          </a:xfrm>
          <a:prstGeom prst="roundRect">
            <a:avLst/>
          </a:prstGeom>
          <a:solidFill>
            <a:schemeClr val="tx2"/>
          </a:solidFill>
          <a:ln w="12700">
            <a:noFill/>
          </a:ln>
          <a:effectLst/>
        </p:spPr>
        <p:style>
          <a:lnRef idx="1">
            <a:schemeClr val="accent1"/>
          </a:lnRef>
          <a:fillRef idx="2">
            <a:schemeClr val="accent1"/>
          </a:fillRef>
          <a:effectRef idx="1">
            <a:schemeClr val="accent1"/>
          </a:effectRef>
          <a:fontRef idx="minor">
            <a:schemeClr val="dk1"/>
          </a:fontRef>
        </p:style>
        <p:txBody>
          <a:bodyPr lIns="45720" tIns="91440" rIns="45720" bIns="91440" rtlCol="0" anchor="ctr"/>
          <a:lstStyle/>
          <a:p>
            <a:pPr algn="ctr"/>
            <a:r>
              <a:rPr lang="en-US" sz="1200" b="1" dirty="0" smtClean="0">
                <a:solidFill>
                  <a:schemeClr val="bg1"/>
                </a:solidFill>
              </a:rPr>
              <a:t>Analyze  technology configuration impact </a:t>
            </a:r>
          </a:p>
        </p:txBody>
      </p:sp>
      <p:cxnSp>
        <p:nvCxnSpPr>
          <p:cNvPr id="61" name="Elbow Connector 60"/>
          <p:cNvCxnSpPr>
            <a:stCxn id="47" idx="3"/>
          </p:cNvCxnSpPr>
          <p:nvPr/>
        </p:nvCxnSpPr>
        <p:spPr bwMode="auto">
          <a:xfrm>
            <a:off x="1985580" y="2517292"/>
            <a:ext cx="401310" cy="913496"/>
          </a:xfrm>
          <a:prstGeom prst="bentConnector3">
            <a:avLst>
              <a:gd name="adj1" fmla="val 50000"/>
            </a:avLst>
          </a:prstGeom>
          <a:solidFill>
            <a:schemeClr val="bg1"/>
          </a:solidFill>
          <a:ln w="12700" cap="flat" cmpd="sng" algn="ctr">
            <a:solidFill>
              <a:schemeClr val="tx1"/>
            </a:solidFill>
            <a:prstDash val="solid"/>
            <a:round/>
            <a:headEnd type="none" w="med" len="med"/>
            <a:tailEnd type="arrow"/>
          </a:ln>
          <a:effectLst/>
        </p:spPr>
      </p:cxnSp>
      <p:cxnSp>
        <p:nvCxnSpPr>
          <p:cNvPr id="63" name="Elbow Connector 62"/>
          <p:cNvCxnSpPr>
            <a:stCxn id="11" idx="3"/>
          </p:cNvCxnSpPr>
          <p:nvPr/>
        </p:nvCxnSpPr>
        <p:spPr bwMode="auto">
          <a:xfrm flipV="1">
            <a:off x="2003520" y="3430788"/>
            <a:ext cx="383370" cy="912642"/>
          </a:xfrm>
          <a:prstGeom prst="bentConnector3">
            <a:avLst>
              <a:gd name="adj1" fmla="val 50000"/>
            </a:avLst>
          </a:prstGeom>
          <a:solidFill>
            <a:schemeClr val="bg1"/>
          </a:solidFill>
          <a:ln w="12700" cap="flat" cmpd="sng" algn="ctr">
            <a:solidFill>
              <a:schemeClr val="tx1"/>
            </a:solidFill>
            <a:prstDash val="solid"/>
            <a:round/>
            <a:headEnd type="none" w="med" len="med"/>
            <a:tailEnd type="arrow"/>
          </a:ln>
          <a:effectLst/>
        </p:spPr>
      </p:cxnSp>
      <p:cxnSp>
        <p:nvCxnSpPr>
          <p:cNvPr id="65" name="Straight Arrow Connector 64"/>
          <p:cNvCxnSpPr>
            <a:endCxn id="54" idx="1"/>
          </p:cNvCxnSpPr>
          <p:nvPr/>
        </p:nvCxnSpPr>
        <p:spPr bwMode="auto">
          <a:xfrm flipV="1">
            <a:off x="1981200" y="3429000"/>
            <a:ext cx="1219200" cy="1788"/>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69" name="Elbow Connector 68"/>
          <p:cNvCxnSpPr>
            <a:stCxn id="54" idx="3"/>
            <a:endCxn id="31" idx="1"/>
          </p:cNvCxnSpPr>
          <p:nvPr/>
        </p:nvCxnSpPr>
        <p:spPr bwMode="auto">
          <a:xfrm flipV="1">
            <a:off x="4495800" y="2516358"/>
            <a:ext cx="1193214" cy="912642"/>
          </a:xfrm>
          <a:prstGeom prst="bentConnector3">
            <a:avLst>
              <a:gd name="adj1" fmla="val 50000"/>
            </a:avLst>
          </a:prstGeom>
          <a:solidFill>
            <a:schemeClr val="bg1"/>
          </a:solidFill>
          <a:ln w="12700" cap="flat" cmpd="sng" algn="ctr">
            <a:solidFill>
              <a:schemeClr val="tx1"/>
            </a:solidFill>
            <a:prstDash val="solid"/>
            <a:round/>
            <a:headEnd type="none" w="med" len="med"/>
            <a:tailEnd type="arrow"/>
          </a:ln>
          <a:effectLst/>
        </p:spPr>
      </p:cxnSp>
      <p:cxnSp>
        <p:nvCxnSpPr>
          <p:cNvPr id="71" name="Elbow Connector 70"/>
          <p:cNvCxnSpPr>
            <a:stCxn id="54" idx="3"/>
            <a:endCxn id="8" idx="1"/>
          </p:cNvCxnSpPr>
          <p:nvPr/>
        </p:nvCxnSpPr>
        <p:spPr bwMode="auto">
          <a:xfrm>
            <a:off x="4495800" y="3429000"/>
            <a:ext cx="1202184" cy="914430"/>
          </a:xfrm>
          <a:prstGeom prst="bentConnector3">
            <a:avLst>
              <a:gd name="adj1" fmla="val 50000"/>
            </a:avLst>
          </a:prstGeom>
          <a:solidFill>
            <a:schemeClr val="bg1"/>
          </a:solidFill>
          <a:ln w="127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Electricity usage (kWh) variables</a:t>
            </a:r>
            <a:endParaRPr lang="en-US" b="1" dirty="0"/>
          </a:p>
        </p:txBody>
      </p:sp>
      <p:sp>
        <p:nvSpPr>
          <p:cNvPr id="3" name="Text Placeholder 2"/>
          <p:cNvSpPr>
            <a:spLocks noGrp="1"/>
          </p:cNvSpPr>
          <p:nvPr>
            <p:ph type="body" sz="quarter" idx="10"/>
          </p:nvPr>
        </p:nvSpPr>
        <p:spPr>
          <a:xfrm>
            <a:off x="304800" y="1066800"/>
            <a:ext cx="8507104" cy="609600"/>
          </a:xfrm>
        </p:spPr>
        <p:txBody>
          <a:bodyPr/>
          <a:lstStyle/>
          <a:p>
            <a:pPr algn="ctr"/>
            <a:r>
              <a:rPr lang="en-US" sz="1600" dirty="0" smtClean="0"/>
              <a:t>Electricity usage (kWh) variable names used in calculations</a:t>
            </a:r>
            <a:endParaRPr lang="en-US" sz="1600" dirty="0"/>
          </a:p>
        </p:txBody>
      </p:sp>
      <p:graphicFrame>
        <p:nvGraphicFramePr>
          <p:cNvPr id="4" name="Table 3"/>
          <p:cNvGraphicFramePr>
            <a:graphicFrameLocks noGrp="1"/>
          </p:cNvGraphicFramePr>
          <p:nvPr/>
        </p:nvGraphicFramePr>
        <p:xfrm>
          <a:off x="2971800" y="1625600"/>
          <a:ext cx="5867400" cy="3937000"/>
        </p:xfrm>
        <a:graphic>
          <a:graphicData uri="http://schemas.openxmlformats.org/drawingml/2006/table">
            <a:tbl>
              <a:tblPr firstRow="1" bandRow="1">
                <a:tableStyleId>{5C22544A-7EE6-4342-B048-85BDC9FD1C3A}</a:tableStyleId>
              </a:tblPr>
              <a:tblGrid>
                <a:gridCol w="1462101"/>
                <a:gridCol w="4405299"/>
              </a:tblGrid>
              <a:tr h="370840">
                <a:tc>
                  <a:txBody>
                    <a:bodyPr/>
                    <a:lstStyle/>
                    <a:p>
                      <a:pPr algn="ctr"/>
                      <a:r>
                        <a:rPr lang="en-US" dirty="0" smtClean="0"/>
                        <a:t>Variable</a:t>
                      </a:r>
                      <a:endParaRPr lang="en-US" dirty="0"/>
                    </a:p>
                  </a:txBody>
                  <a:tcPr/>
                </a:tc>
                <a:tc>
                  <a:txBody>
                    <a:bodyPr/>
                    <a:lstStyle/>
                    <a:p>
                      <a:pPr algn="ctr"/>
                      <a:r>
                        <a:rPr lang="en-US" dirty="0" smtClean="0"/>
                        <a:t>Description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t>
                      </a:r>
                      <a:r>
                        <a:rPr lang="en-US" baseline="-25000" dirty="0" smtClean="0"/>
                        <a:t> peak</a:t>
                      </a:r>
                      <a:endParaRPr lang="en-US" baseline="0" dirty="0" smtClean="0"/>
                    </a:p>
                    <a:p>
                      <a:r>
                        <a:rPr lang="en-US" baseline="0" dirty="0" smtClean="0"/>
                        <a:t>(kWh/h)</a:t>
                      </a:r>
                      <a:endParaRPr lang="en-US" baseline="0" dirty="0"/>
                    </a:p>
                  </a:txBody>
                  <a:tcPr/>
                </a:tc>
                <a:tc>
                  <a:txBody>
                    <a:bodyPr/>
                    <a:lstStyle/>
                    <a:p>
                      <a:r>
                        <a:rPr lang="en-US" dirty="0" smtClean="0"/>
                        <a:t>Electricity</a:t>
                      </a:r>
                      <a:r>
                        <a:rPr lang="en-US" baseline="0" dirty="0" smtClean="0"/>
                        <a:t> usage at peak hour.  Peak is determined one of two ways:</a:t>
                      </a:r>
                    </a:p>
                    <a:p>
                      <a:pPr marL="342900" indent="-342900">
                        <a:buAutoNum type="arabicPeriod"/>
                      </a:pPr>
                      <a:r>
                        <a:rPr lang="en-US" baseline="0" dirty="0" smtClean="0"/>
                        <a:t>Preferred: Peak is electricity usage at the peak hour reported (date) by the recipient.</a:t>
                      </a:r>
                    </a:p>
                    <a:p>
                      <a:pPr marL="342900" indent="-342900">
                        <a:buAutoNum type="arabicPeriod"/>
                      </a:pPr>
                      <a:r>
                        <a:rPr lang="en-US" baseline="0" dirty="0" smtClean="0"/>
                        <a:t>Alternative: If recipient doesn’t report peak hour, Peak is the maximum P reported for the period.</a:t>
                      </a:r>
                      <a:endParaRPr lang="en-US" dirty="0"/>
                    </a:p>
                  </a:txBody>
                  <a:tcPr/>
                </a:tc>
              </a:tr>
              <a:tr h="370840">
                <a:tc>
                  <a:txBody>
                    <a:bodyPr/>
                    <a:lstStyle/>
                    <a:p>
                      <a:r>
                        <a:rPr lang="en-US" dirty="0" smtClean="0"/>
                        <a:t>P</a:t>
                      </a:r>
                      <a:r>
                        <a:rPr lang="en-US" baseline="-25000" dirty="0" smtClean="0"/>
                        <a:t>i </a:t>
                      </a:r>
                    </a:p>
                    <a:p>
                      <a:r>
                        <a:rPr lang="en-US" baseline="0" dirty="0" smtClean="0"/>
                        <a:t>(kWh/h)</a:t>
                      </a:r>
                      <a:endParaRPr lang="en-US" baseline="0" dirty="0"/>
                    </a:p>
                  </a:txBody>
                  <a:tcPr/>
                </a:tc>
                <a:tc>
                  <a:txBody>
                    <a:bodyPr/>
                    <a:lstStyle/>
                    <a:p>
                      <a:r>
                        <a:rPr lang="en-US" dirty="0" smtClean="0"/>
                        <a:t>Electricity usage for hour </a:t>
                      </a:r>
                      <a:r>
                        <a:rPr lang="en-US" dirty="0" err="1" smtClean="0"/>
                        <a:t>i</a:t>
                      </a:r>
                      <a:r>
                        <a:rPr lang="en-US" dirty="0" smtClean="0"/>
                        <a:t>,</a:t>
                      </a:r>
                      <a:r>
                        <a:rPr lang="en-US" baseline="0" dirty="0" smtClean="0"/>
                        <a:t> </a:t>
                      </a:r>
                    </a:p>
                    <a:p>
                      <a:r>
                        <a:rPr lang="en-US" baseline="0" dirty="0" err="1" smtClean="0"/>
                        <a:t>i</a:t>
                      </a:r>
                      <a:r>
                        <a:rPr lang="en-US" baseline="0" dirty="0" smtClean="0"/>
                        <a:t> = 1,…, 4380 (for a 6 month period)</a:t>
                      </a:r>
                      <a:endParaRPr lang="en-US" dirty="0"/>
                    </a:p>
                  </a:txBody>
                  <a:tcPr/>
                </a:tc>
              </a:tr>
              <a:tr h="370840">
                <a:tc>
                  <a:txBody>
                    <a:bodyPr/>
                    <a:lstStyle/>
                    <a:p>
                      <a:r>
                        <a:rPr lang="en-US" baseline="0" dirty="0" err="1" smtClean="0"/>
                        <a:t>P</a:t>
                      </a:r>
                      <a:r>
                        <a:rPr lang="en-US" baseline="-25000" dirty="0" err="1" smtClean="0"/>
                        <a:t>month</a:t>
                      </a:r>
                      <a:r>
                        <a:rPr lang="en-US" baseline="-25000" dirty="0" smtClean="0"/>
                        <a:t> </a:t>
                      </a:r>
                      <a:r>
                        <a:rPr lang="en-US" baseline="0" dirty="0" smtClean="0"/>
                        <a:t>(kWh/month)</a:t>
                      </a:r>
                      <a:endParaRPr lang="en-US" baseline="0" dirty="0"/>
                    </a:p>
                  </a:txBody>
                  <a:tcPr/>
                </a:tc>
                <a:tc>
                  <a:txBody>
                    <a:bodyPr/>
                    <a:lstStyle/>
                    <a:p>
                      <a:r>
                        <a:rPr lang="en-US" dirty="0" smtClean="0"/>
                        <a:t>Electricity usage for month m,</a:t>
                      </a:r>
                    </a:p>
                    <a:p>
                      <a:r>
                        <a:rPr lang="en-US" dirty="0" smtClean="0"/>
                        <a:t>m = 1,…, 6 (for a 6 month</a:t>
                      </a:r>
                      <a:r>
                        <a:rPr lang="en-US" baseline="0" dirty="0" smtClean="0"/>
                        <a:t> period)</a:t>
                      </a:r>
                      <a:endParaRPr lang="en-US" dirty="0"/>
                    </a:p>
                  </a:txBody>
                  <a:tcPr/>
                </a:tc>
              </a:tr>
            </a:tbl>
          </a:graphicData>
        </a:graphic>
      </p:graphicFrame>
      <p:sp>
        <p:nvSpPr>
          <p:cNvPr id="6" name="TextBox 5"/>
          <p:cNvSpPr txBox="1"/>
          <p:nvPr/>
        </p:nvSpPr>
        <p:spPr>
          <a:xfrm>
            <a:off x="152400" y="2133600"/>
            <a:ext cx="2514600" cy="1219200"/>
          </a:xfrm>
          <a:prstGeom prst="rect">
            <a:avLst/>
          </a:prstGeom>
          <a:noFill/>
        </p:spPr>
        <p:txBody>
          <a:bodyPr wrap="square" tIns="91440" bIns="91440" rtlCol="0">
            <a:noAutofit/>
          </a:bodyPr>
          <a:lstStyle/>
          <a:p>
            <a:pPr marL="0" indent="0" algn="ctr">
              <a:buFont typeface="Arial" pitchFamily="34" charset="0"/>
              <a:buNone/>
            </a:pPr>
            <a:r>
              <a:rPr lang="en-US" dirty="0" smtClean="0"/>
              <a:t>P (Real Power Delivered) is the raw electricity usage data reported by recipients.</a:t>
            </a:r>
          </a:p>
          <a:p>
            <a:pPr marL="0" indent="0" algn="ctr">
              <a:buFont typeface="Arial" pitchFamily="34" charset="0"/>
              <a:buNone/>
            </a:pPr>
            <a:endParaRPr lang="en-US" dirty="0" smtClean="0"/>
          </a:p>
          <a:p>
            <a:pPr marL="0" indent="0" algn="ctr">
              <a:buFont typeface="Arial" pitchFamily="34" charset="0"/>
              <a:buNone/>
            </a:pPr>
            <a:r>
              <a:rPr lang="en-US" dirty="0" smtClean="0"/>
              <a:t>P represents the mean electricity usage for the treatment or control group for a specified period.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nvGraphicFramePr>
        <p:xfrm>
          <a:off x="1524000" y="3352800"/>
          <a:ext cx="34290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b="1" dirty="0" smtClean="0"/>
              <a:t>Peak Demand Reduction</a:t>
            </a:r>
            <a:endParaRPr lang="en-US" b="1" dirty="0"/>
          </a:p>
        </p:txBody>
      </p:sp>
      <p:sp>
        <p:nvSpPr>
          <p:cNvPr id="3" name="Text Placeholder 2"/>
          <p:cNvSpPr>
            <a:spLocks noGrp="1"/>
          </p:cNvSpPr>
          <p:nvPr>
            <p:ph type="body" sz="quarter" idx="10"/>
          </p:nvPr>
        </p:nvSpPr>
        <p:spPr>
          <a:xfrm>
            <a:off x="304800" y="1066800"/>
            <a:ext cx="8507104" cy="609600"/>
          </a:xfrm>
        </p:spPr>
        <p:txBody>
          <a:bodyPr/>
          <a:lstStyle/>
          <a:p>
            <a:pPr algn="ctr"/>
            <a:r>
              <a:rPr lang="en-US" sz="1600" dirty="0" smtClean="0"/>
              <a:t>Change in peak demand can be calculated with hourly electricity usage data.</a:t>
            </a:r>
            <a:endParaRPr lang="en-US" sz="1600" dirty="0"/>
          </a:p>
        </p:txBody>
      </p:sp>
      <p:sp>
        <p:nvSpPr>
          <p:cNvPr id="4" name="Rounded Rectangle 3"/>
          <p:cNvSpPr/>
          <p:nvPr/>
        </p:nvSpPr>
        <p:spPr>
          <a:xfrm>
            <a:off x="381000" y="1676400"/>
            <a:ext cx="1295400" cy="762000"/>
          </a:xfrm>
          <a:prstGeom prst="roundRect">
            <a:avLst/>
          </a:prstGeom>
          <a:solidFill>
            <a:schemeClr val="accent5"/>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Magnitude of peak demand change</a:t>
            </a:r>
          </a:p>
        </p:txBody>
      </p:sp>
      <p:sp>
        <p:nvSpPr>
          <p:cNvPr id="5" name="TextBox 4"/>
          <p:cNvSpPr txBox="1"/>
          <p:nvPr/>
        </p:nvSpPr>
        <p:spPr>
          <a:xfrm>
            <a:off x="1752600" y="1600200"/>
            <a:ext cx="7239000" cy="838200"/>
          </a:xfrm>
          <a:prstGeom prst="rect">
            <a:avLst/>
          </a:prstGeom>
          <a:noFill/>
        </p:spPr>
        <p:txBody>
          <a:bodyPr wrap="square" tIns="91440" bIns="91440" rtlCol="0">
            <a:noAutofit/>
          </a:bodyPr>
          <a:lstStyle/>
          <a:p>
            <a:r>
              <a:rPr lang="en-US" sz="1600" dirty="0" smtClean="0"/>
              <a:t>Some projects are reporting time of peak hours with their hourly electricity usage data.  If they are not reporting the peak, we can determine peak hours by finding hours of maximum demand.  The change in peak demand is calculated for peak hours:</a:t>
            </a:r>
          </a:p>
          <a:p>
            <a:endParaRPr lang="en-US" sz="1600" dirty="0" smtClean="0"/>
          </a:p>
        </p:txBody>
      </p:sp>
      <p:graphicFrame>
        <p:nvGraphicFramePr>
          <p:cNvPr id="6" name="Object 5"/>
          <p:cNvGraphicFramePr>
            <a:graphicFrameLocks noChangeAspect="1"/>
          </p:cNvGraphicFramePr>
          <p:nvPr/>
        </p:nvGraphicFramePr>
        <p:xfrm>
          <a:off x="3227388" y="2598738"/>
          <a:ext cx="2932112" cy="298450"/>
        </p:xfrm>
        <a:graphic>
          <a:graphicData uri="http://schemas.openxmlformats.org/presentationml/2006/ole">
            <mc:AlternateContent xmlns:mc="http://schemas.openxmlformats.org/markup-compatibility/2006">
              <mc:Choice xmlns:v="urn:schemas-microsoft-com:vml" Requires="v">
                <p:oleObj spid="_x0000_s48133" name="Equation" r:id="rId4" imgW="2260440" imgH="228600" progId="Equation.3">
                  <p:embed/>
                </p:oleObj>
              </mc:Choice>
              <mc:Fallback>
                <p:oleObj name="Equation" r:id="rId4" imgW="226044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7388" y="2598738"/>
                        <a:ext cx="2932112"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1676400" y="3276600"/>
            <a:ext cx="3429000" cy="457200"/>
          </a:xfrm>
          <a:prstGeom prst="rect">
            <a:avLst/>
          </a:prstGeom>
          <a:solidFill>
            <a:schemeClr val="bg1"/>
          </a:solidFill>
        </p:spPr>
        <p:txBody>
          <a:bodyPr wrap="square" tIns="91440" bIns="91440" rtlCol="0">
            <a:noAutofit/>
          </a:bodyPr>
          <a:lstStyle/>
          <a:p>
            <a:pPr marL="0" indent="0" algn="ctr">
              <a:buFont typeface="Arial" pitchFamily="34" charset="0"/>
              <a:buNone/>
            </a:pPr>
            <a:r>
              <a:rPr lang="en-US" sz="1400" b="1" dirty="0" smtClean="0"/>
              <a:t>Example: Electricity usage for a July week with a peak pricing program</a:t>
            </a:r>
          </a:p>
        </p:txBody>
      </p:sp>
      <p:sp>
        <p:nvSpPr>
          <p:cNvPr id="14" name="Line Callout 1 13"/>
          <p:cNvSpPr/>
          <p:nvPr/>
        </p:nvSpPr>
        <p:spPr>
          <a:xfrm>
            <a:off x="5867400" y="4038600"/>
            <a:ext cx="2514600" cy="1524000"/>
          </a:xfrm>
          <a:prstGeom prst="borderCallout1">
            <a:avLst>
              <a:gd name="adj1" fmla="val 49122"/>
              <a:gd name="adj2" fmla="val -1015"/>
              <a:gd name="adj3" fmla="val 0"/>
              <a:gd name="adj4" fmla="val -77256"/>
            </a:avLst>
          </a:prstGeom>
          <a:noFill/>
          <a:ln w="12700">
            <a:solidFill>
              <a:schemeClr val="tx1"/>
            </a:solid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600" b="1" dirty="0" smtClean="0">
                <a:solidFill>
                  <a:schemeClr val="tx2"/>
                </a:solidFill>
              </a:rPr>
              <a:t>We calculate the difference between hourly electricity usage at the peak to determine change in peak demand </a:t>
            </a:r>
            <a:r>
              <a:rPr lang="el-GR" sz="1600" b="1" dirty="0" smtClean="0">
                <a:solidFill>
                  <a:schemeClr val="tx2"/>
                </a:solidFill>
              </a:rPr>
              <a:t>Δ</a:t>
            </a:r>
            <a:r>
              <a:rPr lang="en-US" sz="1600" b="1" dirty="0" err="1" smtClean="0">
                <a:solidFill>
                  <a:schemeClr val="tx2"/>
                </a:solidFill>
              </a:rPr>
              <a:t>P</a:t>
            </a:r>
            <a:r>
              <a:rPr lang="en-US" sz="1600" b="1" baseline="-25000" dirty="0" err="1" smtClean="0">
                <a:solidFill>
                  <a:schemeClr val="tx2"/>
                </a:solidFill>
              </a:rPr>
              <a:t>Peak</a:t>
            </a:r>
            <a:endParaRPr lang="en-US" sz="1600" b="1" baseline="-25000" dirty="0" smtClean="0">
              <a:solidFill>
                <a:schemeClr val="tx2"/>
              </a:solidFill>
            </a:endParaRPr>
          </a:p>
        </p:txBody>
      </p:sp>
      <p:sp>
        <p:nvSpPr>
          <p:cNvPr id="15" name="Oval 14"/>
          <p:cNvSpPr/>
          <p:nvPr/>
        </p:nvSpPr>
        <p:spPr>
          <a:xfrm>
            <a:off x="2057400" y="3886200"/>
            <a:ext cx="1828800" cy="381000"/>
          </a:xfrm>
          <a:prstGeom prst="ellipse">
            <a:avLst/>
          </a:prstGeom>
          <a:noFill/>
          <a:ln w="12700">
            <a:solidFill>
              <a:srgbClr val="FF0000"/>
            </a:solid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endParaRPr lang="en-US" sz="1600" b="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nvGraphicFramePr>
        <p:xfrm>
          <a:off x="609600" y="3429000"/>
          <a:ext cx="3634846" cy="2486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b="1" dirty="0" smtClean="0"/>
              <a:t>Peak Shift</a:t>
            </a:r>
            <a:endParaRPr lang="en-US" b="1" dirty="0"/>
          </a:p>
        </p:txBody>
      </p:sp>
      <p:sp>
        <p:nvSpPr>
          <p:cNvPr id="3" name="Text Placeholder 2"/>
          <p:cNvSpPr>
            <a:spLocks noGrp="1"/>
          </p:cNvSpPr>
          <p:nvPr>
            <p:ph type="body" sz="quarter" idx="10"/>
          </p:nvPr>
        </p:nvSpPr>
        <p:spPr/>
        <p:txBody>
          <a:bodyPr/>
          <a:lstStyle/>
          <a:p>
            <a:pPr algn="ctr"/>
            <a:r>
              <a:rPr lang="en-US" dirty="0" smtClean="0"/>
              <a:t>Peak demand shift can be detected and calculated from hourly electricity usage data.</a:t>
            </a:r>
            <a:endParaRPr lang="en-US" dirty="0"/>
          </a:p>
        </p:txBody>
      </p:sp>
      <p:sp>
        <p:nvSpPr>
          <p:cNvPr id="4" name="Rounded Rectangle 3"/>
          <p:cNvSpPr/>
          <p:nvPr/>
        </p:nvSpPr>
        <p:spPr>
          <a:xfrm>
            <a:off x="304800" y="1676400"/>
            <a:ext cx="1295400" cy="762000"/>
          </a:xfrm>
          <a:prstGeom prst="roundRect">
            <a:avLst/>
          </a:prstGeom>
          <a:solidFill>
            <a:schemeClr val="accent5"/>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Occurrence and magnitude of shift</a:t>
            </a:r>
          </a:p>
        </p:txBody>
      </p:sp>
      <p:sp>
        <p:nvSpPr>
          <p:cNvPr id="6" name="TextBox 5"/>
          <p:cNvSpPr txBox="1"/>
          <p:nvPr/>
        </p:nvSpPr>
        <p:spPr>
          <a:xfrm>
            <a:off x="609600" y="3429000"/>
            <a:ext cx="3429000" cy="457200"/>
          </a:xfrm>
          <a:prstGeom prst="rect">
            <a:avLst/>
          </a:prstGeom>
          <a:solidFill>
            <a:schemeClr val="bg1"/>
          </a:solidFill>
        </p:spPr>
        <p:txBody>
          <a:bodyPr wrap="square" tIns="91440" bIns="91440" rtlCol="0">
            <a:noAutofit/>
          </a:bodyPr>
          <a:lstStyle/>
          <a:p>
            <a:pPr marL="0" indent="0" algn="ctr">
              <a:buFont typeface="Arial" pitchFamily="34" charset="0"/>
              <a:buNone/>
            </a:pPr>
            <a:r>
              <a:rPr lang="en-US" sz="1400" b="1" dirty="0" smtClean="0"/>
              <a:t>Example: Electricity usage for a July day with a peak pricing program</a:t>
            </a:r>
          </a:p>
        </p:txBody>
      </p:sp>
      <p:sp>
        <p:nvSpPr>
          <p:cNvPr id="7" name="TextBox 6"/>
          <p:cNvSpPr txBox="1"/>
          <p:nvPr/>
        </p:nvSpPr>
        <p:spPr>
          <a:xfrm>
            <a:off x="1676400" y="1447800"/>
            <a:ext cx="7162800" cy="1981200"/>
          </a:xfrm>
          <a:prstGeom prst="rect">
            <a:avLst/>
          </a:prstGeom>
          <a:noFill/>
        </p:spPr>
        <p:txBody>
          <a:bodyPr wrap="square" tIns="91440" bIns="91440" rtlCol="0">
            <a:noAutofit/>
          </a:bodyPr>
          <a:lstStyle/>
          <a:p>
            <a:endParaRPr lang="en-US" sz="1600" dirty="0" smtClean="0"/>
          </a:p>
          <a:p>
            <a:r>
              <a:rPr lang="en-US" sz="1600" dirty="0" smtClean="0"/>
              <a:t>Peak shift is determined by:</a:t>
            </a:r>
          </a:p>
          <a:p>
            <a:pPr marL="800100" lvl="1" indent="-342900">
              <a:buFont typeface="+mj-lt"/>
              <a:buAutoNum type="arabicPeriod"/>
            </a:pPr>
            <a:r>
              <a:rPr lang="en-US" sz="1600" dirty="0" smtClean="0"/>
              <a:t>Calculate change in electricity usage </a:t>
            </a:r>
            <a:r>
              <a:rPr lang="el-GR" sz="1600" dirty="0" smtClean="0"/>
              <a:t>Δ</a:t>
            </a:r>
            <a:r>
              <a:rPr lang="en-US" sz="1600" dirty="0" smtClean="0"/>
              <a:t>P</a:t>
            </a:r>
            <a:r>
              <a:rPr lang="en-US" sz="1600" baseline="-25000" dirty="0" smtClean="0"/>
              <a:t>i</a:t>
            </a:r>
            <a:r>
              <a:rPr lang="en-US" sz="1600" dirty="0" smtClean="0"/>
              <a:t> per each hour </a:t>
            </a:r>
            <a:r>
              <a:rPr lang="en-US" sz="1600" dirty="0" err="1" smtClean="0"/>
              <a:t>i</a:t>
            </a:r>
            <a:r>
              <a:rPr lang="en-US" sz="1600" dirty="0" smtClean="0"/>
              <a:t>:</a:t>
            </a:r>
          </a:p>
          <a:p>
            <a:pPr marL="800100" lvl="1" indent="-342900">
              <a:buFont typeface="+mj-lt"/>
              <a:buAutoNum type="arabicPeriod"/>
            </a:pPr>
            <a:endParaRPr lang="en-US" sz="1600" dirty="0" smtClean="0"/>
          </a:p>
          <a:p>
            <a:pPr marL="800100" lvl="1" indent="-342900">
              <a:buFont typeface="+mj-lt"/>
              <a:buAutoNum type="arabicPeriod"/>
            </a:pPr>
            <a:r>
              <a:rPr lang="en-US" sz="1600" dirty="0" smtClean="0"/>
              <a:t>For each hour where </a:t>
            </a:r>
            <a:r>
              <a:rPr lang="el-GR" sz="1600" dirty="0" smtClean="0"/>
              <a:t>Δ</a:t>
            </a:r>
            <a:r>
              <a:rPr lang="en-US" sz="1600" dirty="0" smtClean="0"/>
              <a:t>P</a:t>
            </a:r>
            <a:r>
              <a:rPr lang="en-US" sz="1600" baseline="-25000" dirty="0" smtClean="0"/>
              <a:t>i</a:t>
            </a:r>
            <a:r>
              <a:rPr lang="en-US" sz="1600" dirty="0" smtClean="0"/>
              <a:t> ≠ 0, a change in electricity consumption occurred.  We anticipate </a:t>
            </a:r>
            <a:r>
              <a:rPr lang="el-GR" sz="1600" dirty="0" smtClean="0"/>
              <a:t>Δ</a:t>
            </a:r>
            <a:r>
              <a:rPr lang="en-US" sz="1600" dirty="0" smtClean="0"/>
              <a:t>P</a:t>
            </a:r>
            <a:r>
              <a:rPr lang="en-US" sz="1600" baseline="-25000" dirty="0" smtClean="0"/>
              <a:t>i</a:t>
            </a:r>
            <a:r>
              <a:rPr lang="en-US" sz="1600" dirty="0" smtClean="0"/>
              <a:t>  ≤ 0 at peak hours and </a:t>
            </a:r>
            <a:r>
              <a:rPr lang="el-GR" sz="1600" dirty="0" smtClean="0"/>
              <a:t>Δ</a:t>
            </a:r>
            <a:r>
              <a:rPr lang="en-US" sz="1600" dirty="0" smtClean="0"/>
              <a:t>P</a:t>
            </a:r>
            <a:r>
              <a:rPr lang="en-US" sz="1600" baseline="-25000" dirty="0" smtClean="0"/>
              <a:t>i</a:t>
            </a:r>
            <a:r>
              <a:rPr lang="en-US" sz="1600" dirty="0" smtClean="0"/>
              <a:t> ≥ 0 at off-peak hours when a shift occurs.</a:t>
            </a:r>
          </a:p>
          <a:p>
            <a:endParaRPr lang="en-US" sz="1600" dirty="0" smtClean="0"/>
          </a:p>
        </p:txBody>
      </p:sp>
      <p:graphicFrame>
        <p:nvGraphicFramePr>
          <p:cNvPr id="90114" name="Object 2"/>
          <p:cNvGraphicFramePr>
            <a:graphicFrameLocks noChangeAspect="1"/>
          </p:cNvGraphicFramePr>
          <p:nvPr/>
        </p:nvGraphicFramePr>
        <p:xfrm>
          <a:off x="2832100" y="2217738"/>
          <a:ext cx="2338388" cy="296862"/>
        </p:xfrm>
        <a:graphic>
          <a:graphicData uri="http://schemas.openxmlformats.org/presentationml/2006/ole">
            <mc:AlternateContent xmlns:mc="http://schemas.openxmlformats.org/markup-compatibility/2006">
              <mc:Choice xmlns:v="urn:schemas-microsoft-com:vml" Requires="v">
                <p:oleObj spid="_x0000_s44037" name="Equation" r:id="rId4" imgW="1803240" imgH="228600" progId="Equation.3">
                  <p:embed/>
                </p:oleObj>
              </mc:Choice>
              <mc:Fallback>
                <p:oleObj name="Equation" r:id="rId4" imgW="180324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100" y="2217738"/>
                        <a:ext cx="2338388"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Oval 8"/>
          <p:cNvSpPr/>
          <p:nvPr/>
        </p:nvSpPr>
        <p:spPr>
          <a:xfrm>
            <a:off x="1295400" y="4419600"/>
            <a:ext cx="609600" cy="457200"/>
          </a:xfrm>
          <a:prstGeom prst="ellipse">
            <a:avLst/>
          </a:prstGeom>
          <a:noFill/>
          <a:ln w="12700">
            <a:solidFill>
              <a:srgbClr val="FF0000"/>
            </a:solid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endParaRPr lang="en-US" sz="1600" b="1" dirty="0" smtClean="0">
              <a:solidFill>
                <a:schemeClr val="bg1"/>
              </a:solidFill>
            </a:endParaRPr>
          </a:p>
        </p:txBody>
      </p:sp>
      <p:sp>
        <p:nvSpPr>
          <p:cNvPr id="10" name="Line Callout 1 9"/>
          <p:cNvSpPr/>
          <p:nvPr/>
        </p:nvSpPr>
        <p:spPr>
          <a:xfrm>
            <a:off x="5257800" y="3505200"/>
            <a:ext cx="3352800" cy="1295400"/>
          </a:xfrm>
          <a:prstGeom prst="borderCallout1">
            <a:avLst>
              <a:gd name="adj1" fmla="val 50568"/>
              <a:gd name="adj2" fmla="val -275"/>
              <a:gd name="adj3" fmla="val 54610"/>
              <a:gd name="adj4" fmla="val -77660"/>
            </a:avLst>
          </a:prstGeom>
          <a:noFill/>
          <a:ln w="12700">
            <a:solidFill>
              <a:schemeClr val="tx1"/>
            </a:solid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600" b="1" dirty="0" smtClean="0">
                <a:solidFill>
                  <a:schemeClr val="tx2"/>
                </a:solidFill>
              </a:rPr>
              <a:t>In peak shifting ,we expect change in hourly electricity usage  at peak hours to be less than 0 because treatment should be smaller than control: </a:t>
            </a:r>
            <a:r>
              <a:rPr lang="el-GR" sz="1600" b="1" dirty="0" smtClean="0">
                <a:solidFill>
                  <a:schemeClr val="tx2"/>
                </a:solidFill>
              </a:rPr>
              <a:t>Δ</a:t>
            </a:r>
            <a:r>
              <a:rPr lang="en-US" sz="1600" b="1" dirty="0" smtClean="0">
                <a:solidFill>
                  <a:schemeClr val="tx2"/>
                </a:solidFill>
              </a:rPr>
              <a:t>P</a:t>
            </a:r>
            <a:r>
              <a:rPr lang="en-US" sz="1600" b="1" baseline="-25000" dirty="0" smtClean="0">
                <a:solidFill>
                  <a:schemeClr val="tx2"/>
                </a:solidFill>
              </a:rPr>
              <a:t>i</a:t>
            </a:r>
            <a:r>
              <a:rPr lang="en-US" sz="1600" b="1" dirty="0" smtClean="0">
                <a:solidFill>
                  <a:schemeClr val="tx2"/>
                </a:solidFill>
              </a:rPr>
              <a:t> ≤ 0</a:t>
            </a:r>
          </a:p>
        </p:txBody>
      </p:sp>
      <p:sp>
        <p:nvSpPr>
          <p:cNvPr id="11" name="Line Callout 1 10"/>
          <p:cNvSpPr/>
          <p:nvPr/>
        </p:nvSpPr>
        <p:spPr>
          <a:xfrm>
            <a:off x="5257800" y="5029200"/>
            <a:ext cx="3352800" cy="1295400"/>
          </a:xfrm>
          <a:prstGeom prst="borderCallout1">
            <a:avLst>
              <a:gd name="adj1" fmla="val 50568"/>
              <a:gd name="adj2" fmla="val -275"/>
              <a:gd name="adj3" fmla="val -22790"/>
              <a:gd name="adj4" fmla="val -100923"/>
            </a:avLst>
          </a:prstGeom>
          <a:noFill/>
          <a:ln w="12700">
            <a:solidFill>
              <a:schemeClr val="tx1"/>
            </a:solid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600" b="1" dirty="0" smtClean="0">
                <a:solidFill>
                  <a:schemeClr val="tx2"/>
                </a:solidFill>
              </a:rPr>
              <a:t>In peak shifting ,we expect change in hourly electricity usage  at off-peak hours to be greater than 0 because treatment should be greater than control: </a:t>
            </a:r>
            <a:r>
              <a:rPr lang="el-GR" sz="1600" b="1" dirty="0" smtClean="0">
                <a:solidFill>
                  <a:schemeClr val="tx2"/>
                </a:solidFill>
              </a:rPr>
              <a:t>Δ</a:t>
            </a:r>
            <a:r>
              <a:rPr lang="en-US" sz="1600" b="1" dirty="0" smtClean="0">
                <a:solidFill>
                  <a:schemeClr val="tx2"/>
                </a:solidFill>
              </a:rPr>
              <a:t>P</a:t>
            </a:r>
            <a:r>
              <a:rPr lang="en-US" sz="1600" b="1" baseline="-25000" dirty="0" smtClean="0">
                <a:solidFill>
                  <a:schemeClr val="tx2"/>
                </a:solidFill>
              </a:rPr>
              <a:t>i</a:t>
            </a:r>
            <a:r>
              <a:rPr lang="en-US" sz="1600" b="1" dirty="0" smtClean="0">
                <a:solidFill>
                  <a:schemeClr val="tx2"/>
                </a:solidFill>
              </a:rPr>
              <a:t> ≥ 0</a:t>
            </a:r>
          </a:p>
        </p:txBody>
      </p:sp>
      <p:sp>
        <p:nvSpPr>
          <p:cNvPr id="13" name="Oval 12"/>
          <p:cNvSpPr/>
          <p:nvPr/>
        </p:nvSpPr>
        <p:spPr>
          <a:xfrm>
            <a:off x="2057400" y="3962400"/>
            <a:ext cx="609600" cy="457200"/>
          </a:xfrm>
          <a:prstGeom prst="ellipse">
            <a:avLst/>
          </a:prstGeom>
          <a:noFill/>
          <a:ln w="12700">
            <a:solidFill>
              <a:srgbClr val="FF0000"/>
            </a:solid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endParaRPr lang="en-US" sz="1600" b="1"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nvGraphicFramePr>
        <p:xfrm>
          <a:off x="1752600" y="1752600"/>
          <a:ext cx="3657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b="1" dirty="0" smtClean="0"/>
              <a:t>Electricity Conservation</a:t>
            </a:r>
            <a:endParaRPr lang="en-US" b="1" dirty="0"/>
          </a:p>
        </p:txBody>
      </p:sp>
      <p:sp>
        <p:nvSpPr>
          <p:cNvPr id="3" name="Text Placeholder 2"/>
          <p:cNvSpPr>
            <a:spLocks noGrp="1"/>
          </p:cNvSpPr>
          <p:nvPr>
            <p:ph type="body" sz="quarter" idx="10"/>
          </p:nvPr>
        </p:nvSpPr>
        <p:spPr/>
        <p:txBody>
          <a:bodyPr/>
          <a:lstStyle/>
          <a:p>
            <a:pPr algn="ctr"/>
            <a:r>
              <a:rPr lang="en-US" sz="1600" dirty="0" smtClean="0"/>
              <a:t>Change in overall electricity consumption can be calculated from hourly </a:t>
            </a:r>
            <a:r>
              <a:rPr lang="en-US" sz="1600" i="1" dirty="0" smtClean="0"/>
              <a:t>or</a:t>
            </a:r>
            <a:r>
              <a:rPr lang="en-US" sz="1600" dirty="0" smtClean="0"/>
              <a:t> monthly electricity usage data.</a:t>
            </a:r>
            <a:endParaRPr lang="en-US" sz="1600" dirty="0"/>
          </a:p>
        </p:txBody>
      </p:sp>
      <p:sp>
        <p:nvSpPr>
          <p:cNvPr id="4" name="Rounded Rectangle 3"/>
          <p:cNvSpPr/>
          <p:nvPr/>
        </p:nvSpPr>
        <p:spPr>
          <a:xfrm>
            <a:off x="304800" y="1676400"/>
            <a:ext cx="1295400" cy="762000"/>
          </a:xfrm>
          <a:prstGeom prst="roundRect">
            <a:avLst/>
          </a:prstGeom>
          <a:solidFill>
            <a:schemeClr val="accent5"/>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200" b="1" dirty="0" smtClean="0">
                <a:solidFill>
                  <a:schemeClr val="bg1"/>
                </a:solidFill>
              </a:rPr>
              <a:t>Magnitude and direction of electricity usage change</a:t>
            </a:r>
          </a:p>
        </p:txBody>
      </p:sp>
      <p:sp>
        <p:nvSpPr>
          <p:cNvPr id="6" name="TextBox 5"/>
          <p:cNvSpPr txBox="1"/>
          <p:nvPr/>
        </p:nvSpPr>
        <p:spPr>
          <a:xfrm>
            <a:off x="5715000" y="2057400"/>
            <a:ext cx="3124200" cy="533400"/>
          </a:xfrm>
          <a:prstGeom prst="rect">
            <a:avLst/>
          </a:prstGeom>
          <a:noFill/>
        </p:spPr>
        <p:txBody>
          <a:bodyPr wrap="square" tIns="91440" bIns="91440" rtlCol="0">
            <a:noAutofit/>
          </a:bodyPr>
          <a:lstStyle/>
          <a:p>
            <a:r>
              <a:rPr lang="en-US" sz="1600" dirty="0" smtClean="0"/>
              <a:t>If a recipient reports hourly data for the 4 month period, we calculate total change:</a:t>
            </a:r>
          </a:p>
        </p:txBody>
      </p:sp>
      <p:sp>
        <p:nvSpPr>
          <p:cNvPr id="8" name="TextBox 7"/>
          <p:cNvSpPr txBox="1"/>
          <p:nvPr/>
        </p:nvSpPr>
        <p:spPr>
          <a:xfrm>
            <a:off x="1676400" y="1600200"/>
            <a:ext cx="3810000" cy="457200"/>
          </a:xfrm>
          <a:prstGeom prst="rect">
            <a:avLst/>
          </a:prstGeom>
          <a:solidFill>
            <a:schemeClr val="bg1"/>
          </a:solidFill>
        </p:spPr>
        <p:txBody>
          <a:bodyPr wrap="square" tIns="91440" bIns="91440" rtlCol="0">
            <a:noAutofit/>
          </a:bodyPr>
          <a:lstStyle/>
          <a:p>
            <a:pPr marL="0" indent="0" algn="ctr">
              <a:buFont typeface="Arial" pitchFamily="34" charset="0"/>
              <a:buNone/>
            </a:pPr>
            <a:r>
              <a:rPr lang="en-US" sz="1400" b="1" dirty="0" smtClean="0"/>
              <a:t>Example: Hourly electricity usage from May – August with a summer peak pricing program</a:t>
            </a:r>
          </a:p>
        </p:txBody>
      </p:sp>
      <p:sp>
        <p:nvSpPr>
          <p:cNvPr id="10" name="TextBox 9"/>
          <p:cNvSpPr txBox="1"/>
          <p:nvPr/>
        </p:nvSpPr>
        <p:spPr>
          <a:xfrm>
            <a:off x="5791200" y="4572000"/>
            <a:ext cx="3124200" cy="533400"/>
          </a:xfrm>
          <a:prstGeom prst="rect">
            <a:avLst/>
          </a:prstGeom>
          <a:noFill/>
        </p:spPr>
        <p:txBody>
          <a:bodyPr wrap="square" tIns="91440" bIns="91440" rtlCol="0">
            <a:noAutofit/>
          </a:bodyPr>
          <a:lstStyle/>
          <a:p>
            <a:r>
              <a:rPr lang="en-US" sz="1600" dirty="0" smtClean="0"/>
              <a:t>Alternatively, if a recipient reports monthly data for the 4 month period, we calculate total change:</a:t>
            </a:r>
          </a:p>
        </p:txBody>
      </p:sp>
      <p:sp>
        <p:nvSpPr>
          <p:cNvPr id="13" name="TextBox 12"/>
          <p:cNvSpPr txBox="1"/>
          <p:nvPr/>
        </p:nvSpPr>
        <p:spPr>
          <a:xfrm>
            <a:off x="1752600" y="4419600"/>
            <a:ext cx="3886200" cy="533400"/>
          </a:xfrm>
          <a:prstGeom prst="rect">
            <a:avLst/>
          </a:prstGeom>
          <a:solidFill>
            <a:schemeClr val="bg1"/>
          </a:solidFill>
        </p:spPr>
        <p:txBody>
          <a:bodyPr wrap="square" tIns="91440" bIns="91440" rtlCol="0">
            <a:noAutofit/>
          </a:bodyPr>
          <a:lstStyle/>
          <a:p>
            <a:pPr marL="0" indent="0" algn="ctr">
              <a:buFont typeface="Arial" pitchFamily="34" charset="0"/>
              <a:buNone/>
            </a:pPr>
            <a:r>
              <a:rPr lang="en-US" sz="1400" b="1" dirty="0" smtClean="0"/>
              <a:t>Example: Monthly electricity usage from April – September with a summer peak pricing program (MWh)</a:t>
            </a:r>
          </a:p>
        </p:txBody>
      </p:sp>
      <p:graphicFrame>
        <p:nvGraphicFramePr>
          <p:cNvPr id="17" name="Table 16"/>
          <p:cNvGraphicFramePr>
            <a:graphicFrameLocks noGrp="1"/>
          </p:cNvGraphicFramePr>
          <p:nvPr/>
        </p:nvGraphicFramePr>
        <p:xfrm>
          <a:off x="2667000" y="5257800"/>
          <a:ext cx="1905000" cy="1143000"/>
        </p:xfrm>
        <a:graphic>
          <a:graphicData uri="http://schemas.openxmlformats.org/drawingml/2006/table">
            <a:tbl>
              <a:tblPr>
                <a:tableStyleId>{775DCB02-9BB8-47FD-8907-85C794F793BA}</a:tableStyleId>
              </a:tblPr>
              <a:tblGrid>
                <a:gridCol w="609600"/>
                <a:gridCol w="609600"/>
                <a:gridCol w="685800"/>
              </a:tblGrid>
              <a:tr h="190500">
                <a:tc>
                  <a:txBody>
                    <a:bodyPr/>
                    <a:lstStyle/>
                    <a:p>
                      <a:pPr algn="l" fontAlgn="b"/>
                      <a:r>
                        <a:rPr lang="en-US" sz="1100" u="none" strike="noStrike" dirty="0"/>
                        <a:t> </a:t>
                      </a:r>
                      <a:endParaRPr lang="en-US" sz="1100" b="0" i="0" u="none" strike="noStrike" dirty="0">
                        <a:solidFill>
                          <a:srgbClr val="000000"/>
                        </a:solidFill>
                        <a:latin typeface="Calibri"/>
                      </a:endParaRPr>
                    </a:p>
                  </a:txBody>
                  <a:tcPr marL="9525" marR="9525" marT="9525" marB="0" anchor="b"/>
                </a:tc>
                <a:tc>
                  <a:txBody>
                    <a:bodyPr/>
                    <a:lstStyle/>
                    <a:p>
                      <a:pPr algn="l" rtl="0" fontAlgn="b"/>
                      <a:r>
                        <a:rPr lang="en-US" sz="1100" u="none" strike="noStrike" dirty="0" smtClean="0"/>
                        <a:t>Control</a:t>
                      </a:r>
                      <a:endParaRPr lang="en-US" sz="1100" b="1" i="0" u="none" strike="noStrike" dirty="0">
                        <a:solidFill>
                          <a:srgbClr val="595959"/>
                        </a:solidFill>
                        <a:latin typeface="Calibri"/>
                      </a:endParaRPr>
                    </a:p>
                  </a:txBody>
                  <a:tcPr marL="9525" marR="9525" marT="9525" marB="0" anchor="b"/>
                </a:tc>
                <a:tc>
                  <a:txBody>
                    <a:bodyPr/>
                    <a:lstStyle/>
                    <a:p>
                      <a:pPr algn="l" rtl="0" fontAlgn="b"/>
                      <a:r>
                        <a:rPr lang="en-US" sz="1100" u="none" strike="noStrike" dirty="0" smtClean="0"/>
                        <a:t>Treatment</a:t>
                      </a:r>
                      <a:endParaRPr lang="en-US" sz="1100" b="1" i="0" u="none" strike="noStrike" dirty="0">
                        <a:solidFill>
                          <a:srgbClr val="595959"/>
                        </a:solidFill>
                        <a:latin typeface="Calibri"/>
                      </a:endParaRPr>
                    </a:p>
                  </a:txBody>
                  <a:tcPr marL="9525" marR="9525" marT="9525" marB="0" anchor="b"/>
                </a:tc>
              </a:tr>
              <a:tr h="190500">
                <a:tc>
                  <a:txBody>
                    <a:bodyPr/>
                    <a:lstStyle/>
                    <a:p>
                      <a:pPr algn="l" rtl="0" fontAlgn="b"/>
                      <a:r>
                        <a:rPr lang="en-US" sz="1100" u="none" strike="noStrike"/>
                        <a:t>May </a:t>
                      </a:r>
                      <a:endParaRPr lang="en-US" sz="1100" b="0" i="0" u="none" strike="noStrike">
                        <a:solidFill>
                          <a:srgbClr val="595959"/>
                        </a:solidFill>
                        <a:latin typeface="Calibri"/>
                      </a:endParaRPr>
                    </a:p>
                  </a:txBody>
                  <a:tcPr marL="9525" marR="9525" marT="9525" marB="0" anchor="b"/>
                </a:tc>
                <a:tc>
                  <a:txBody>
                    <a:bodyPr/>
                    <a:lstStyle/>
                    <a:p>
                      <a:pPr algn="r" rtl="0" fontAlgn="b"/>
                      <a:r>
                        <a:rPr lang="en-US" sz="1100" u="none" strike="noStrike"/>
                        <a:t>2806.483</a:t>
                      </a:r>
                      <a:endParaRPr lang="en-US" sz="1100" b="0" i="0" u="none" strike="noStrike">
                        <a:solidFill>
                          <a:srgbClr val="595959"/>
                        </a:solidFill>
                        <a:latin typeface="Calibri"/>
                      </a:endParaRPr>
                    </a:p>
                  </a:txBody>
                  <a:tcPr marL="9525" marR="9525" marT="9525" marB="0" anchor="b"/>
                </a:tc>
                <a:tc>
                  <a:txBody>
                    <a:bodyPr/>
                    <a:lstStyle/>
                    <a:p>
                      <a:pPr algn="r" rtl="0" fontAlgn="b"/>
                      <a:r>
                        <a:rPr lang="en-US" sz="1100" u="none" strike="noStrike"/>
                        <a:t>2803.074</a:t>
                      </a:r>
                      <a:endParaRPr lang="en-US" sz="1100" b="0" i="0" u="none" strike="noStrike">
                        <a:solidFill>
                          <a:srgbClr val="595959"/>
                        </a:solidFill>
                        <a:latin typeface="Calibri"/>
                      </a:endParaRPr>
                    </a:p>
                  </a:txBody>
                  <a:tcPr marL="9525" marR="9525" marT="9525" marB="0" anchor="b"/>
                </a:tc>
              </a:tr>
              <a:tr h="190500">
                <a:tc>
                  <a:txBody>
                    <a:bodyPr/>
                    <a:lstStyle/>
                    <a:p>
                      <a:pPr algn="l" rtl="0" fontAlgn="b"/>
                      <a:r>
                        <a:rPr lang="en-US" sz="1100" u="none" strike="noStrike"/>
                        <a:t>June </a:t>
                      </a:r>
                      <a:endParaRPr lang="en-US" sz="1100" b="0" i="0" u="none" strike="noStrike">
                        <a:solidFill>
                          <a:srgbClr val="595959"/>
                        </a:solidFill>
                        <a:latin typeface="Calibri"/>
                      </a:endParaRPr>
                    </a:p>
                  </a:txBody>
                  <a:tcPr marL="9525" marR="9525" marT="9525" marB="0" anchor="b"/>
                </a:tc>
                <a:tc>
                  <a:txBody>
                    <a:bodyPr/>
                    <a:lstStyle/>
                    <a:p>
                      <a:pPr algn="r" rtl="0" fontAlgn="b"/>
                      <a:r>
                        <a:rPr lang="en-US" sz="1100" u="none" strike="noStrike"/>
                        <a:t>3165.189</a:t>
                      </a:r>
                      <a:endParaRPr lang="en-US" sz="1100" b="0" i="0" u="none" strike="noStrike">
                        <a:solidFill>
                          <a:srgbClr val="595959"/>
                        </a:solidFill>
                        <a:latin typeface="Calibri"/>
                      </a:endParaRPr>
                    </a:p>
                  </a:txBody>
                  <a:tcPr marL="9525" marR="9525" marT="9525" marB="0" anchor="b"/>
                </a:tc>
                <a:tc>
                  <a:txBody>
                    <a:bodyPr/>
                    <a:lstStyle/>
                    <a:p>
                      <a:pPr algn="r" rtl="0" fontAlgn="b"/>
                      <a:r>
                        <a:rPr lang="en-US" sz="1100" u="none" strike="noStrike" dirty="0"/>
                        <a:t>3162.555</a:t>
                      </a:r>
                      <a:endParaRPr lang="en-US" sz="1100" b="0" i="0" u="none" strike="noStrike" dirty="0">
                        <a:solidFill>
                          <a:srgbClr val="595959"/>
                        </a:solidFill>
                        <a:latin typeface="Calibri"/>
                      </a:endParaRPr>
                    </a:p>
                  </a:txBody>
                  <a:tcPr marL="9525" marR="9525" marT="9525" marB="0" anchor="b"/>
                </a:tc>
              </a:tr>
              <a:tr h="190500">
                <a:tc>
                  <a:txBody>
                    <a:bodyPr/>
                    <a:lstStyle/>
                    <a:p>
                      <a:pPr algn="l" rtl="0" fontAlgn="b"/>
                      <a:r>
                        <a:rPr lang="en-US" sz="1100" u="none" strike="noStrike"/>
                        <a:t>July </a:t>
                      </a:r>
                      <a:endParaRPr lang="en-US" sz="1100" b="0" i="0" u="none" strike="noStrike">
                        <a:solidFill>
                          <a:srgbClr val="595959"/>
                        </a:solidFill>
                        <a:latin typeface="Calibri"/>
                      </a:endParaRPr>
                    </a:p>
                  </a:txBody>
                  <a:tcPr marL="9525" marR="9525" marT="9525" marB="0" anchor="b"/>
                </a:tc>
                <a:tc>
                  <a:txBody>
                    <a:bodyPr/>
                    <a:lstStyle/>
                    <a:p>
                      <a:pPr algn="r" rtl="0" fontAlgn="b"/>
                      <a:r>
                        <a:rPr lang="en-US" sz="1100" u="none" strike="noStrike"/>
                        <a:t>3768.887</a:t>
                      </a:r>
                      <a:endParaRPr lang="en-US" sz="1100" b="0" i="0" u="none" strike="noStrike">
                        <a:solidFill>
                          <a:srgbClr val="595959"/>
                        </a:solidFill>
                        <a:latin typeface="Calibri"/>
                      </a:endParaRPr>
                    </a:p>
                  </a:txBody>
                  <a:tcPr marL="9525" marR="9525" marT="9525" marB="0" anchor="b"/>
                </a:tc>
                <a:tc>
                  <a:txBody>
                    <a:bodyPr/>
                    <a:lstStyle/>
                    <a:p>
                      <a:pPr algn="r" rtl="0" fontAlgn="b"/>
                      <a:r>
                        <a:rPr lang="en-US" sz="1100" u="none" strike="noStrike"/>
                        <a:t>3749.27</a:t>
                      </a:r>
                      <a:endParaRPr lang="en-US" sz="1100" b="0" i="0" u="none" strike="noStrike">
                        <a:solidFill>
                          <a:srgbClr val="595959"/>
                        </a:solidFill>
                        <a:latin typeface="Calibri"/>
                      </a:endParaRPr>
                    </a:p>
                  </a:txBody>
                  <a:tcPr marL="9525" marR="9525" marT="9525" marB="0" anchor="b"/>
                </a:tc>
              </a:tr>
              <a:tr h="190500">
                <a:tc>
                  <a:txBody>
                    <a:bodyPr/>
                    <a:lstStyle/>
                    <a:p>
                      <a:pPr algn="l" rtl="0" fontAlgn="b"/>
                      <a:r>
                        <a:rPr lang="en-US" sz="1100" u="none" strike="noStrike"/>
                        <a:t>August </a:t>
                      </a:r>
                      <a:endParaRPr lang="en-US" sz="1100" b="0" i="0" u="none" strike="noStrike">
                        <a:solidFill>
                          <a:srgbClr val="595959"/>
                        </a:solidFill>
                        <a:latin typeface="Calibri"/>
                      </a:endParaRPr>
                    </a:p>
                  </a:txBody>
                  <a:tcPr marL="9525" marR="9525" marT="9525" marB="0" anchor="b"/>
                </a:tc>
                <a:tc>
                  <a:txBody>
                    <a:bodyPr/>
                    <a:lstStyle/>
                    <a:p>
                      <a:pPr algn="r" rtl="0" fontAlgn="b"/>
                      <a:r>
                        <a:rPr lang="en-US" sz="1100" u="none" strike="noStrike"/>
                        <a:t>3426.765</a:t>
                      </a:r>
                      <a:endParaRPr lang="en-US" sz="1100" b="0" i="0" u="none" strike="noStrike">
                        <a:solidFill>
                          <a:srgbClr val="595959"/>
                        </a:solidFill>
                        <a:latin typeface="Calibri"/>
                      </a:endParaRPr>
                    </a:p>
                  </a:txBody>
                  <a:tcPr marL="9525" marR="9525" marT="9525" marB="0" anchor="b"/>
                </a:tc>
                <a:tc>
                  <a:txBody>
                    <a:bodyPr/>
                    <a:lstStyle/>
                    <a:p>
                      <a:pPr algn="r" rtl="0" fontAlgn="b"/>
                      <a:r>
                        <a:rPr lang="en-US" sz="1100" u="none" strike="noStrike"/>
                        <a:t>3408.821</a:t>
                      </a:r>
                      <a:endParaRPr lang="en-US" sz="1100" b="0" i="0" u="none" strike="noStrike">
                        <a:solidFill>
                          <a:srgbClr val="595959"/>
                        </a:solidFill>
                        <a:latin typeface="Calibri"/>
                      </a:endParaRPr>
                    </a:p>
                  </a:txBody>
                  <a:tcPr marL="9525" marR="9525" marT="9525" marB="0" anchor="b"/>
                </a:tc>
              </a:tr>
              <a:tr h="190500">
                <a:tc>
                  <a:txBody>
                    <a:bodyPr/>
                    <a:lstStyle/>
                    <a:p>
                      <a:pPr algn="l" rtl="0" fontAlgn="b"/>
                      <a:r>
                        <a:rPr lang="en-US" sz="1100" b="1" u="none" strike="noStrike" dirty="0"/>
                        <a:t>Total</a:t>
                      </a:r>
                      <a:endParaRPr lang="en-US" sz="1100" b="1" i="0" u="none" strike="noStrike" dirty="0">
                        <a:solidFill>
                          <a:srgbClr val="595959"/>
                        </a:solidFill>
                        <a:latin typeface="Calibri"/>
                      </a:endParaRPr>
                    </a:p>
                  </a:txBody>
                  <a:tcPr marL="9525" marR="9525" marT="9525" marB="0" anchor="b"/>
                </a:tc>
                <a:tc>
                  <a:txBody>
                    <a:bodyPr/>
                    <a:lstStyle/>
                    <a:p>
                      <a:pPr algn="r" fontAlgn="b"/>
                      <a:r>
                        <a:rPr lang="en-US" sz="1100" u="none" strike="noStrike"/>
                        <a:t>13167.32</a:t>
                      </a:r>
                      <a:endParaRPr lang="en-US" sz="1100" b="0" i="0" u="none" strike="noStrike">
                        <a:solidFill>
                          <a:srgbClr val="000000"/>
                        </a:solidFill>
                        <a:latin typeface="Calibri"/>
                      </a:endParaRPr>
                    </a:p>
                  </a:txBody>
                  <a:tcPr marL="9525" marR="9525" marT="9525" marB="0" anchor="b"/>
                </a:tc>
                <a:tc>
                  <a:txBody>
                    <a:bodyPr/>
                    <a:lstStyle/>
                    <a:p>
                      <a:pPr algn="r" fontAlgn="b"/>
                      <a:r>
                        <a:rPr lang="en-US" sz="1100" u="none" strike="noStrike" dirty="0"/>
                        <a:t>13123.72</a:t>
                      </a:r>
                      <a:endParaRPr lang="en-US" sz="1100" b="0" i="0" u="none" strike="noStrike" dirty="0">
                        <a:solidFill>
                          <a:srgbClr val="000000"/>
                        </a:solidFill>
                        <a:latin typeface="Calibri"/>
                      </a:endParaRPr>
                    </a:p>
                  </a:txBody>
                  <a:tcPr marL="9525" marR="9525" marT="9525" marB="0" anchor="b"/>
                </a:tc>
              </a:tr>
            </a:tbl>
          </a:graphicData>
        </a:graphic>
      </p:graphicFrame>
      <p:graphicFrame>
        <p:nvGraphicFramePr>
          <p:cNvPr id="45060" name="Object 4"/>
          <p:cNvGraphicFramePr>
            <a:graphicFrameLocks noChangeAspect="1"/>
          </p:cNvGraphicFramePr>
          <p:nvPr/>
        </p:nvGraphicFramePr>
        <p:xfrm>
          <a:off x="5767388" y="2971800"/>
          <a:ext cx="2498725" cy="501650"/>
        </p:xfrm>
        <a:graphic>
          <a:graphicData uri="http://schemas.openxmlformats.org/presentationml/2006/ole">
            <mc:AlternateContent xmlns:mc="http://schemas.openxmlformats.org/markup-compatibility/2006">
              <mc:Choice xmlns:v="urn:schemas-microsoft-com:vml" Requires="v">
                <p:oleObj spid="_x0000_s45066" name="Equation" r:id="rId4" imgW="2158920" imgH="431640" progId="Equation.3">
                  <p:embed/>
                </p:oleObj>
              </mc:Choice>
              <mc:Fallback>
                <p:oleObj name="Equation" r:id="rId4" imgW="215892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7388" y="2971800"/>
                        <a:ext cx="2498725"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2" name="Object 6"/>
          <p:cNvGraphicFramePr>
            <a:graphicFrameLocks noChangeAspect="1"/>
          </p:cNvGraphicFramePr>
          <p:nvPr/>
        </p:nvGraphicFramePr>
        <p:xfrm>
          <a:off x="5802313" y="5387975"/>
          <a:ext cx="2751137" cy="860425"/>
        </p:xfrm>
        <a:graphic>
          <a:graphicData uri="http://schemas.openxmlformats.org/presentationml/2006/ole">
            <mc:AlternateContent xmlns:mc="http://schemas.openxmlformats.org/markup-compatibility/2006">
              <mc:Choice xmlns:v="urn:schemas-microsoft-com:vml" Requires="v">
                <p:oleObj spid="_x0000_s45067" name="Equation" r:id="rId6" imgW="2120760" imgH="660240" progId="Equation.3">
                  <p:embed/>
                </p:oleObj>
              </mc:Choice>
              <mc:Fallback>
                <p:oleObj name="Equation" r:id="rId6" imgW="2120760" imgH="66024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2313" y="5387975"/>
                        <a:ext cx="2751137"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Additional Analytical Questions</a:t>
            </a:r>
            <a:endParaRPr lang="en-US" sz="2800" b="1" dirty="0"/>
          </a:p>
        </p:txBody>
      </p:sp>
      <p:sp>
        <p:nvSpPr>
          <p:cNvPr id="26" name="Content Placeholder 9"/>
          <p:cNvSpPr txBox="1">
            <a:spLocks/>
          </p:cNvSpPr>
          <p:nvPr/>
        </p:nvSpPr>
        <p:spPr>
          <a:xfrm>
            <a:off x="533400" y="1371600"/>
            <a:ext cx="8077200" cy="2971800"/>
          </a:xfrm>
          <a:prstGeom prst="rect">
            <a:avLst/>
          </a:prstGeom>
          <a:solidFill>
            <a:schemeClr val="accent5">
              <a:lumMod val="40000"/>
              <a:lumOff val="60000"/>
            </a:schemeClr>
          </a:solidFill>
          <a:ln w="12700">
            <a:noFill/>
          </a:ln>
        </p:spPr>
        <p:txBody>
          <a:bodyPr/>
          <a:lstStyle/>
          <a:p>
            <a:pPr marL="228600" indent="-228600">
              <a:buFont typeface="Arial" pitchFamily="34" charset="0"/>
              <a:buChar char="•"/>
            </a:pPr>
            <a:r>
              <a:rPr lang="en-US" sz="2000" b="1" dirty="0" smtClean="0"/>
              <a:t>What other kinds of impacts are project teams expecting, and how should we be looking for them in the metrics data?</a:t>
            </a:r>
          </a:p>
          <a:p>
            <a:pPr marL="228600" indent="-228600">
              <a:buFont typeface="Arial" pitchFamily="34" charset="0"/>
              <a:buChar char="•"/>
            </a:pPr>
            <a:r>
              <a:rPr lang="en-US" sz="2000" b="1" dirty="0" smtClean="0"/>
              <a:t>What other kinds of data or information can be shared to help the group understand impact?</a:t>
            </a:r>
          </a:p>
          <a:p>
            <a:pPr marL="228600" indent="-228600">
              <a:buFont typeface="Arial" pitchFamily="34" charset="0"/>
              <a:buChar char="•"/>
            </a:pPr>
            <a:r>
              <a:rPr lang="en-US" sz="2000" b="1" dirty="0" smtClean="0"/>
              <a:t>How are utilities operating the AMI, time based pricing programs, direct load control programs, and customer systems, and how can that shared?</a:t>
            </a:r>
          </a:p>
          <a:p>
            <a:pPr marL="228600" indent="-228600">
              <a:buFont typeface="Arial" pitchFamily="34" charset="0"/>
              <a:buChar char="•"/>
            </a:pPr>
            <a:r>
              <a:rPr lang="en-US" sz="2000" b="1" dirty="0" smtClean="0"/>
              <a:t>How are baselines and customer control groups being established? </a:t>
            </a:r>
          </a:p>
          <a:p>
            <a:pPr marL="228600" indent="-228600">
              <a:buFont typeface="Arial" pitchFamily="34" charset="0"/>
              <a:buChar char="•"/>
            </a:pPr>
            <a:r>
              <a:rPr lang="en-US" sz="2000" b="1" dirty="0" smtClean="0"/>
              <a:t>How might service area and technology configuration affect results?</a:t>
            </a:r>
          </a:p>
          <a:p>
            <a:pPr marL="228600" indent="-228600">
              <a:buFont typeface="Arial" pitchFamily="34" charset="0"/>
              <a:buChar char="•"/>
            </a:pPr>
            <a:r>
              <a:rPr lang="en-US" sz="2000" b="1" dirty="0" smtClean="0"/>
              <a:t>What kinds of “experiments” can the forum projects perform together?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rPr>
              <a:t>Introduction</a:t>
            </a:r>
            <a:r>
              <a:rPr lang="en-US" sz="2800" dirty="0" smtClean="0"/>
              <a:t> </a:t>
            </a:r>
            <a:endParaRPr lang="en-US" sz="2800" dirty="0"/>
          </a:p>
        </p:txBody>
      </p:sp>
      <p:sp>
        <p:nvSpPr>
          <p:cNvPr id="8" name="Slide Number Placeholder 7"/>
          <p:cNvSpPr>
            <a:spLocks noGrp="1"/>
          </p:cNvSpPr>
          <p:nvPr>
            <p:ph type="sldNum" sz="quarter" idx="4"/>
          </p:nvPr>
        </p:nvSpPr>
        <p:spPr/>
        <p:txBody>
          <a:bodyPr/>
          <a:lstStyle/>
          <a:p>
            <a:fld id="{5F739D47-BF5C-4F21-8DD2-5BC4A591B4B7}" type="slidenum">
              <a:rPr lang="en-US" smtClean="0"/>
              <a:pPr/>
              <a:t>1</a:t>
            </a:fld>
            <a:endParaRPr lang="en-US" dirty="0"/>
          </a:p>
        </p:txBody>
      </p:sp>
      <p:sp>
        <p:nvSpPr>
          <p:cNvPr id="11" name="Rectangle 10"/>
          <p:cNvSpPr/>
          <p:nvPr/>
        </p:nvSpPr>
        <p:spPr>
          <a:xfrm>
            <a:off x="533400" y="2286000"/>
            <a:ext cx="2514600" cy="685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0" y="3581400"/>
            <a:ext cx="3048000" cy="685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67200" y="4876800"/>
            <a:ext cx="3962400" cy="685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9600" y="2480846"/>
            <a:ext cx="2362200" cy="338554"/>
          </a:xfrm>
          <a:prstGeom prst="rect">
            <a:avLst/>
          </a:prstGeom>
          <a:noFill/>
        </p:spPr>
        <p:txBody>
          <a:bodyPr wrap="square" rtlCol="0">
            <a:spAutoFit/>
          </a:bodyPr>
          <a:lstStyle/>
          <a:p>
            <a:pPr algn="ctr"/>
            <a:r>
              <a:rPr lang="en-US" sz="1600" b="1" dirty="0" smtClean="0">
                <a:solidFill>
                  <a:schemeClr val="bg1"/>
                </a:solidFill>
              </a:rPr>
              <a:t>Metrics and Benefits Plan </a:t>
            </a:r>
            <a:endParaRPr lang="en-US" sz="1600" b="1" dirty="0">
              <a:solidFill>
                <a:schemeClr val="bg1"/>
              </a:solidFill>
            </a:endParaRPr>
          </a:p>
        </p:txBody>
      </p:sp>
      <p:sp>
        <p:nvSpPr>
          <p:cNvPr id="22" name="TextBox 21"/>
          <p:cNvSpPr txBox="1"/>
          <p:nvPr/>
        </p:nvSpPr>
        <p:spPr>
          <a:xfrm>
            <a:off x="3429000" y="3657600"/>
            <a:ext cx="2819400" cy="609600"/>
          </a:xfrm>
          <a:prstGeom prst="rect">
            <a:avLst/>
          </a:prstGeom>
          <a:noFill/>
        </p:spPr>
        <p:txBody>
          <a:bodyPr wrap="square" rtlCol="0">
            <a:noAutofit/>
          </a:bodyPr>
          <a:lstStyle/>
          <a:p>
            <a:pPr algn="ctr"/>
            <a:r>
              <a:rPr lang="en-US" sz="1600" b="1" dirty="0" smtClean="0">
                <a:solidFill>
                  <a:schemeClr val="bg1"/>
                </a:solidFill>
              </a:rPr>
              <a:t>Build Metric Reporting and Analysis</a:t>
            </a:r>
            <a:endParaRPr lang="en-US" sz="1600" b="1" dirty="0">
              <a:solidFill>
                <a:schemeClr val="bg1"/>
              </a:solidFill>
            </a:endParaRPr>
          </a:p>
        </p:txBody>
      </p:sp>
      <p:sp>
        <p:nvSpPr>
          <p:cNvPr id="26" name="TextBox 25"/>
          <p:cNvSpPr txBox="1"/>
          <p:nvPr/>
        </p:nvSpPr>
        <p:spPr>
          <a:xfrm>
            <a:off x="4876800" y="4953000"/>
            <a:ext cx="2819400" cy="609600"/>
          </a:xfrm>
          <a:prstGeom prst="rect">
            <a:avLst/>
          </a:prstGeom>
          <a:noFill/>
        </p:spPr>
        <p:txBody>
          <a:bodyPr wrap="square" rtlCol="0">
            <a:noAutofit/>
          </a:bodyPr>
          <a:lstStyle/>
          <a:p>
            <a:pPr algn="ctr"/>
            <a:r>
              <a:rPr lang="en-US" sz="1600" b="1" dirty="0" smtClean="0">
                <a:solidFill>
                  <a:schemeClr val="bg1"/>
                </a:solidFill>
              </a:rPr>
              <a:t>Impact Metric Reporting and Analysis</a:t>
            </a:r>
            <a:endParaRPr lang="en-US" sz="1600" b="1" dirty="0">
              <a:solidFill>
                <a:schemeClr val="bg1"/>
              </a:solidFill>
            </a:endParaRPr>
          </a:p>
        </p:txBody>
      </p:sp>
      <p:cxnSp>
        <p:nvCxnSpPr>
          <p:cNvPr id="43" name="Straight Connector 42"/>
          <p:cNvCxnSpPr/>
          <p:nvPr/>
        </p:nvCxnSpPr>
        <p:spPr>
          <a:xfrm rot="5400000">
            <a:off x="723900" y="4229100"/>
            <a:ext cx="2057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752600" y="3962400"/>
            <a:ext cx="1371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752600" y="5256212"/>
            <a:ext cx="2286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p:nvPr/>
        </p:nvGrpSpPr>
        <p:grpSpPr>
          <a:xfrm>
            <a:off x="6096000" y="2895600"/>
            <a:ext cx="609600" cy="533400"/>
            <a:chOff x="6096000" y="2895600"/>
            <a:chExt cx="609600" cy="533400"/>
          </a:xfrm>
        </p:grpSpPr>
        <p:sp>
          <p:nvSpPr>
            <p:cNvPr id="18" name="Isosceles Triangle 17"/>
            <p:cNvSpPr/>
            <p:nvPr/>
          </p:nvSpPr>
          <p:spPr>
            <a:xfrm rot="10800000">
              <a:off x="6324600" y="3276600"/>
              <a:ext cx="152400" cy="1524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096000" y="2895600"/>
              <a:ext cx="609600" cy="338554"/>
            </a:xfrm>
            <a:prstGeom prst="rect">
              <a:avLst/>
            </a:prstGeom>
            <a:noFill/>
          </p:spPr>
          <p:txBody>
            <a:bodyPr wrap="square" rtlCol="0">
              <a:spAutoFit/>
            </a:bodyPr>
            <a:lstStyle/>
            <a:p>
              <a:r>
                <a:rPr lang="en-US" sz="1600" b="1" dirty="0" smtClean="0"/>
                <a:t>2013</a:t>
              </a:r>
              <a:endParaRPr lang="en-US" sz="1600" b="1" dirty="0"/>
            </a:p>
          </p:txBody>
        </p:sp>
      </p:grpSp>
      <p:grpSp>
        <p:nvGrpSpPr>
          <p:cNvPr id="5" name="Group 20"/>
          <p:cNvGrpSpPr/>
          <p:nvPr/>
        </p:nvGrpSpPr>
        <p:grpSpPr>
          <a:xfrm>
            <a:off x="7924800" y="4191000"/>
            <a:ext cx="609600" cy="533400"/>
            <a:chOff x="6096000" y="2895600"/>
            <a:chExt cx="609600" cy="533400"/>
          </a:xfrm>
        </p:grpSpPr>
        <p:sp>
          <p:nvSpPr>
            <p:cNvPr id="23" name="Isosceles Triangle 22"/>
            <p:cNvSpPr/>
            <p:nvPr/>
          </p:nvSpPr>
          <p:spPr>
            <a:xfrm rot="10800000">
              <a:off x="6324600" y="3276600"/>
              <a:ext cx="152400" cy="1524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096000" y="2895600"/>
              <a:ext cx="609600" cy="338554"/>
            </a:xfrm>
            <a:prstGeom prst="rect">
              <a:avLst/>
            </a:prstGeom>
            <a:noFill/>
          </p:spPr>
          <p:txBody>
            <a:bodyPr wrap="square" rtlCol="0">
              <a:spAutoFit/>
            </a:bodyPr>
            <a:lstStyle/>
            <a:p>
              <a:r>
                <a:rPr lang="en-US" sz="1600" b="1" dirty="0" smtClean="0"/>
                <a:t>2015</a:t>
              </a:r>
              <a:endParaRPr lang="en-US" sz="1600" b="1" dirty="0"/>
            </a:p>
          </p:txBody>
        </p:sp>
      </p:grpSp>
      <p:sp>
        <p:nvSpPr>
          <p:cNvPr id="27" name="TextBox 26"/>
          <p:cNvSpPr txBox="1"/>
          <p:nvPr/>
        </p:nvSpPr>
        <p:spPr>
          <a:xfrm>
            <a:off x="435429" y="1245324"/>
            <a:ext cx="8299268" cy="644434"/>
          </a:xfrm>
          <a:prstGeom prst="rect">
            <a:avLst/>
          </a:prstGeom>
          <a:noFill/>
        </p:spPr>
        <p:txBody>
          <a:bodyPr wrap="square" tIns="91440" bIns="91440" rtlCol="0">
            <a:noAutofit/>
          </a:bodyPr>
          <a:lstStyle/>
          <a:p>
            <a:pPr marL="0" indent="0" algn="ctr">
              <a:buFont typeface="Arial" pitchFamily="34" charset="0"/>
              <a:buNone/>
            </a:pPr>
            <a:r>
              <a:rPr lang="en-US" sz="1600" b="1" dirty="0" smtClean="0"/>
              <a:t>Build and impact metric data provided by the SGIG recipients convey the type and extent of technology deployment, as well as its effect on grid operations and system efficiency.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rPr>
              <a:t>Six Primary Analysis Focus Areas</a:t>
            </a:r>
            <a:endParaRPr lang="en-US" sz="2800" b="1" dirty="0">
              <a:solidFill>
                <a:schemeClr val="bg1"/>
              </a:solidFill>
            </a:endParaRPr>
          </a:p>
        </p:txBody>
      </p:sp>
      <p:sp>
        <p:nvSpPr>
          <p:cNvPr id="3" name="Text Placeholder 2"/>
          <p:cNvSpPr txBox="1">
            <a:spLocks/>
          </p:cNvSpPr>
          <p:nvPr/>
        </p:nvSpPr>
        <p:spPr>
          <a:xfrm>
            <a:off x="457200" y="1143000"/>
            <a:ext cx="8229600" cy="609600"/>
          </a:xfrm>
          <a:prstGeom prst="rect">
            <a:avLst/>
          </a:prstGeom>
        </p:spPr>
        <p:txBody>
          <a:bodyPr/>
          <a:lstStyle/>
          <a:p>
            <a:pPr algn="ctr"/>
            <a:r>
              <a:rPr lang="en-US" sz="1600" b="1" dirty="0" smtClean="0"/>
              <a:t>There are six areas where the analysis is focused. This presentation addresses analysis efforts associated with peak demand and electricity consumption.</a:t>
            </a:r>
          </a:p>
        </p:txBody>
      </p:sp>
      <p:grpSp>
        <p:nvGrpSpPr>
          <p:cNvPr id="11" name="Group 10"/>
          <p:cNvGrpSpPr/>
          <p:nvPr/>
        </p:nvGrpSpPr>
        <p:grpSpPr>
          <a:xfrm>
            <a:off x="228600" y="1981200"/>
            <a:ext cx="8610600" cy="4354002"/>
            <a:chOff x="228600" y="2122998"/>
            <a:chExt cx="8610600" cy="4354002"/>
          </a:xfrm>
        </p:grpSpPr>
        <p:sp>
          <p:nvSpPr>
            <p:cNvPr id="4" name="Rounded Rectangle 3"/>
            <p:cNvSpPr/>
            <p:nvPr/>
          </p:nvSpPr>
          <p:spPr>
            <a:xfrm>
              <a:off x="228600" y="2122998"/>
              <a:ext cx="2746014" cy="2077329"/>
            </a:xfrm>
            <a:prstGeom prst="roundRect">
              <a:avLst/>
            </a:prstGeom>
            <a:solidFill>
              <a:srgbClr val="C00000"/>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spcAft>
                  <a:spcPts val="600"/>
                </a:spcAft>
              </a:pPr>
              <a:r>
                <a:rPr lang="en-US" sz="1600" b="1" dirty="0" smtClean="0">
                  <a:solidFill>
                    <a:schemeClr val="bg1"/>
                  </a:solidFill>
                </a:rPr>
                <a:t>Peak Demand and Electricity Consumption</a:t>
              </a:r>
            </a:p>
            <a:p>
              <a:pPr marL="168275" indent="-168275">
                <a:buFont typeface="Arial" pitchFamily="34" charset="0"/>
                <a:buChar char="•"/>
              </a:pPr>
              <a:r>
                <a:rPr lang="en-US" sz="1400" b="1" dirty="0" smtClean="0">
                  <a:solidFill>
                    <a:schemeClr val="bg1"/>
                  </a:solidFill>
                </a:rPr>
                <a:t>Advanced Metering Infrastructure</a:t>
              </a:r>
            </a:p>
            <a:p>
              <a:pPr marL="168275" indent="-168275">
                <a:buFont typeface="Arial" pitchFamily="34" charset="0"/>
                <a:buChar char="•"/>
              </a:pPr>
              <a:r>
                <a:rPr lang="en-US" sz="1400" b="1" dirty="0" smtClean="0">
                  <a:solidFill>
                    <a:schemeClr val="bg1"/>
                  </a:solidFill>
                </a:rPr>
                <a:t>Pricing Programs and Customer Devices</a:t>
              </a:r>
            </a:p>
            <a:p>
              <a:pPr marL="168275" indent="-168275">
                <a:buFont typeface="Arial" pitchFamily="34" charset="0"/>
                <a:buChar char="•"/>
              </a:pPr>
              <a:r>
                <a:rPr lang="en-US" sz="1400" b="1" dirty="0" smtClean="0">
                  <a:solidFill>
                    <a:schemeClr val="bg1"/>
                  </a:solidFill>
                </a:rPr>
                <a:t>Direct Load Control</a:t>
              </a:r>
            </a:p>
          </p:txBody>
        </p:sp>
        <p:sp>
          <p:nvSpPr>
            <p:cNvPr id="5" name="Rounded Rectangle 4"/>
            <p:cNvSpPr/>
            <p:nvPr/>
          </p:nvSpPr>
          <p:spPr>
            <a:xfrm>
              <a:off x="3200400" y="2123003"/>
              <a:ext cx="2743200" cy="2077329"/>
            </a:xfrm>
            <a:prstGeom prst="roundRect">
              <a:avLst/>
            </a:prstGeom>
            <a:solidFill>
              <a:srgbClr val="1C6E41"/>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spcAft>
                  <a:spcPts val="600"/>
                </a:spcAft>
              </a:pPr>
              <a:r>
                <a:rPr lang="en-US" sz="1600" b="1" dirty="0" smtClean="0">
                  <a:solidFill>
                    <a:schemeClr val="bg1"/>
                  </a:solidFill>
                </a:rPr>
                <a:t>Operations and Maintenance Savings from Advanced Metering</a:t>
              </a:r>
            </a:p>
            <a:p>
              <a:pPr marL="168275" indent="-168275">
                <a:buFont typeface="Arial" pitchFamily="34" charset="0"/>
                <a:buChar char="•"/>
              </a:pPr>
              <a:r>
                <a:rPr lang="en-US" sz="1400" b="1" dirty="0" smtClean="0">
                  <a:solidFill>
                    <a:schemeClr val="bg1"/>
                  </a:solidFill>
                </a:rPr>
                <a:t>Meter Reading</a:t>
              </a:r>
            </a:p>
            <a:p>
              <a:pPr marL="168275" indent="-168275">
                <a:buFont typeface="Arial" pitchFamily="34" charset="0"/>
                <a:buChar char="•"/>
              </a:pPr>
              <a:r>
                <a:rPr lang="en-US" sz="1400" b="1" dirty="0" smtClean="0">
                  <a:solidFill>
                    <a:schemeClr val="bg1"/>
                  </a:solidFill>
                </a:rPr>
                <a:t>Service changes</a:t>
              </a:r>
            </a:p>
            <a:p>
              <a:pPr marL="168275" indent="-168275">
                <a:buFont typeface="Arial" pitchFamily="34" charset="0"/>
                <a:buChar char="•"/>
              </a:pPr>
              <a:r>
                <a:rPr lang="en-US" sz="1400" b="1" dirty="0" smtClean="0">
                  <a:solidFill>
                    <a:schemeClr val="bg1"/>
                  </a:solidFill>
                </a:rPr>
                <a:t>Outage management</a:t>
              </a:r>
            </a:p>
          </p:txBody>
        </p:sp>
        <p:sp>
          <p:nvSpPr>
            <p:cNvPr id="6" name="Rounded Rectangle 5"/>
            <p:cNvSpPr/>
            <p:nvPr/>
          </p:nvSpPr>
          <p:spPr>
            <a:xfrm>
              <a:off x="6146198" y="2123003"/>
              <a:ext cx="2693002" cy="2077329"/>
            </a:xfrm>
            <a:prstGeom prst="roundRect">
              <a:avLst/>
            </a:prstGeom>
            <a:solidFill>
              <a:srgbClr val="1C6E41"/>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spcAft>
                  <a:spcPts val="600"/>
                </a:spcAft>
              </a:pPr>
              <a:r>
                <a:rPr lang="en-US" sz="1600" b="1" dirty="0" smtClean="0">
                  <a:solidFill>
                    <a:schemeClr val="bg1"/>
                  </a:solidFill>
                </a:rPr>
                <a:t>Distribution System Reliability</a:t>
              </a:r>
            </a:p>
            <a:p>
              <a:pPr marL="168275" indent="-168275">
                <a:buFont typeface="Arial" pitchFamily="34" charset="0"/>
                <a:buChar char="•"/>
              </a:pPr>
              <a:r>
                <a:rPr lang="en-US" sz="1400" b="1" dirty="0" smtClean="0">
                  <a:solidFill>
                    <a:schemeClr val="bg1"/>
                  </a:solidFill>
                </a:rPr>
                <a:t>Feeder switching</a:t>
              </a:r>
            </a:p>
            <a:p>
              <a:pPr marL="168275" indent="-168275">
                <a:buFont typeface="Arial" pitchFamily="34" charset="0"/>
                <a:buChar char="•"/>
              </a:pPr>
              <a:r>
                <a:rPr lang="en-US" sz="1400" b="1" dirty="0" smtClean="0">
                  <a:solidFill>
                    <a:schemeClr val="bg1"/>
                  </a:solidFill>
                </a:rPr>
                <a:t>Monitoring and health sensors</a:t>
              </a:r>
            </a:p>
          </p:txBody>
        </p:sp>
        <p:sp>
          <p:nvSpPr>
            <p:cNvPr id="7" name="Rounded Rectangle 6"/>
            <p:cNvSpPr/>
            <p:nvPr/>
          </p:nvSpPr>
          <p:spPr>
            <a:xfrm>
              <a:off x="228600" y="4399666"/>
              <a:ext cx="2713741" cy="2077329"/>
            </a:xfrm>
            <a:prstGeom prst="roundRect">
              <a:avLst/>
            </a:prstGeom>
            <a:solidFill>
              <a:srgbClr val="1C6E41"/>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spcAft>
                  <a:spcPts val="600"/>
                </a:spcAft>
              </a:pPr>
              <a:r>
                <a:rPr lang="en-US" sz="1600" b="1" dirty="0" smtClean="0">
                  <a:solidFill>
                    <a:schemeClr val="bg1"/>
                  </a:solidFill>
                </a:rPr>
                <a:t>Energy Efficiency in Distribution Systems</a:t>
              </a:r>
            </a:p>
            <a:p>
              <a:pPr marL="225425" indent="-225425">
                <a:buFont typeface="Arial" pitchFamily="34" charset="0"/>
                <a:buChar char="•"/>
              </a:pPr>
              <a:r>
                <a:rPr lang="en-US" sz="1400" b="1" dirty="0" smtClean="0">
                  <a:solidFill>
                    <a:schemeClr val="bg1"/>
                  </a:solidFill>
                </a:rPr>
                <a:t>Voltage optimization</a:t>
              </a:r>
            </a:p>
            <a:p>
              <a:pPr marL="225425" indent="-225425">
                <a:buFont typeface="Arial" pitchFamily="34" charset="0"/>
                <a:buChar char="•"/>
              </a:pPr>
              <a:r>
                <a:rPr lang="en-US" sz="1400" b="1" dirty="0" smtClean="0">
                  <a:solidFill>
                    <a:schemeClr val="bg1"/>
                  </a:solidFill>
                </a:rPr>
                <a:t>Conservation voltage reduction</a:t>
              </a:r>
            </a:p>
            <a:p>
              <a:pPr marL="225425" indent="-225425">
                <a:buFont typeface="Arial" pitchFamily="34" charset="0"/>
                <a:buChar char="•"/>
              </a:pPr>
              <a:r>
                <a:rPr lang="en-US" sz="1400" b="1" dirty="0" smtClean="0">
                  <a:solidFill>
                    <a:schemeClr val="bg1"/>
                  </a:solidFill>
                </a:rPr>
                <a:t>Line losses</a:t>
              </a:r>
            </a:p>
          </p:txBody>
        </p:sp>
        <p:sp>
          <p:nvSpPr>
            <p:cNvPr id="8" name="Rounded Rectangle 7"/>
            <p:cNvSpPr/>
            <p:nvPr/>
          </p:nvSpPr>
          <p:spPr>
            <a:xfrm>
              <a:off x="3200400" y="4399671"/>
              <a:ext cx="2743200" cy="2077329"/>
            </a:xfrm>
            <a:prstGeom prst="roundRect">
              <a:avLst/>
            </a:prstGeom>
            <a:solidFill>
              <a:srgbClr val="1C6E41"/>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spcAft>
                  <a:spcPts val="600"/>
                </a:spcAft>
              </a:pPr>
              <a:r>
                <a:rPr lang="en-US" sz="1600" b="1" dirty="0" smtClean="0">
                  <a:solidFill>
                    <a:schemeClr val="bg1"/>
                  </a:solidFill>
                </a:rPr>
                <a:t>Operations and Maintenance Savings from Distribution Automation</a:t>
              </a:r>
            </a:p>
            <a:p>
              <a:pPr marL="225425" indent="-225425">
                <a:buFont typeface="Arial" pitchFamily="34" charset="0"/>
                <a:buChar char="•"/>
              </a:pPr>
              <a:r>
                <a:rPr lang="en-US" sz="1400" b="1" dirty="0" smtClean="0">
                  <a:solidFill>
                    <a:schemeClr val="bg1"/>
                  </a:solidFill>
                </a:rPr>
                <a:t>Automated and remote operations</a:t>
              </a:r>
            </a:p>
            <a:p>
              <a:pPr marL="225425" indent="-225425">
                <a:buFont typeface="Arial" pitchFamily="34" charset="0"/>
                <a:buChar char="•"/>
              </a:pPr>
              <a:r>
                <a:rPr lang="en-US" sz="1400" b="1" dirty="0" smtClean="0">
                  <a:solidFill>
                    <a:schemeClr val="bg1"/>
                  </a:solidFill>
                </a:rPr>
                <a:t>Operational Efficiency</a:t>
              </a:r>
            </a:p>
          </p:txBody>
        </p:sp>
        <p:sp>
          <p:nvSpPr>
            <p:cNvPr id="9" name="Rounded Rectangle 8"/>
            <p:cNvSpPr/>
            <p:nvPr/>
          </p:nvSpPr>
          <p:spPr>
            <a:xfrm>
              <a:off x="6171986" y="4399671"/>
              <a:ext cx="2667214" cy="2077329"/>
            </a:xfrm>
            <a:prstGeom prst="roundRect">
              <a:avLst/>
            </a:prstGeom>
            <a:solidFill>
              <a:srgbClr val="1C6E41"/>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spcAft>
                  <a:spcPts val="600"/>
                </a:spcAft>
              </a:pPr>
              <a:r>
                <a:rPr lang="en-US" sz="1600" b="1" dirty="0" smtClean="0">
                  <a:solidFill>
                    <a:schemeClr val="bg1"/>
                  </a:solidFill>
                </a:rPr>
                <a:t>Transmission System Operations and Reliability</a:t>
              </a:r>
            </a:p>
            <a:p>
              <a:pPr marL="225425" indent="-225425">
                <a:buFont typeface="Arial" pitchFamily="34" charset="0"/>
                <a:buChar char="•"/>
              </a:pPr>
              <a:r>
                <a:rPr lang="en-US" sz="1400" b="1" dirty="0" smtClean="0">
                  <a:solidFill>
                    <a:schemeClr val="bg1"/>
                  </a:solidFill>
                </a:rPr>
                <a:t>Application of </a:t>
              </a:r>
              <a:r>
                <a:rPr lang="en-US" sz="1400" b="1" dirty="0" err="1" smtClean="0">
                  <a:solidFill>
                    <a:schemeClr val="bg1"/>
                  </a:solidFill>
                </a:rPr>
                <a:t>synchrophasor</a:t>
              </a:r>
              <a:r>
                <a:rPr lang="en-US" sz="1400" b="1" dirty="0" smtClean="0">
                  <a:solidFill>
                    <a:schemeClr val="bg1"/>
                  </a:solidFill>
                </a:rPr>
                <a:t> technology for wide area monitoring, visualization and control</a:t>
              </a:r>
            </a:p>
          </p:txBody>
        </p:sp>
      </p:grpSp>
      <p:sp>
        <p:nvSpPr>
          <p:cNvPr id="10" name="Slide Number Placeholder 9"/>
          <p:cNvSpPr>
            <a:spLocks noGrp="1"/>
          </p:cNvSpPr>
          <p:nvPr>
            <p:ph type="sldNum" sz="quarter" idx="4"/>
          </p:nvPr>
        </p:nvSpPr>
        <p:spPr/>
        <p:txBody>
          <a:bodyPr/>
          <a:lstStyle/>
          <a:p>
            <a:fld id="{5F739D47-BF5C-4F21-8DD2-5BC4A591B4B7}" type="slidenum">
              <a:rPr lang="en-US" smtClean="0"/>
              <a:pPr/>
              <a:t>2</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DOE/Recipient Dialogue</a:t>
            </a:r>
            <a:endParaRPr lang="en-US" sz="2800" b="1" dirty="0"/>
          </a:p>
        </p:txBody>
      </p:sp>
      <p:sp>
        <p:nvSpPr>
          <p:cNvPr id="26" name="Content Placeholder 9"/>
          <p:cNvSpPr txBox="1">
            <a:spLocks/>
          </p:cNvSpPr>
          <p:nvPr/>
        </p:nvSpPr>
        <p:spPr>
          <a:xfrm>
            <a:off x="76200" y="2362200"/>
            <a:ext cx="4495800" cy="4114800"/>
          </a:xfrm>
          <a:prstGeom prst="rect">
            <a:avLst/>
          </a:prstGeom>
          <a:ln w="12700">
            <a:solidFill>
              <a:schemeClr val="tx1"/>
            </a:solidFill>
          </a:ln>
        </p:spPr>
        <p:txBody>
          <a:bodyPr/>
          <a:lstStyle/>
          <a:p>
            <a:pPr marL="342900" lvl="0" indent="-342900" fontAlgn="base">
              <a:lnSpc>
                <a:spcPct val="95000"/>
              </a:lnSpc>
              <a:spcBef>
                <a:spcPct val="40000"/>
              </a:spcBef>
              <a:spcAft>
                <a:spcPct val="0"/>
              </a:spcAft>
              <a:buFont typeface="+mj-lt"/>
              <a:buAutoNum type="arabicPeriod"/>
              <a:defRPr/>
            </a:pPr>
            <a:r>
              <a:rPr lang="en-US" sz="1600" b="1" dirty="0" smtClean="0"/>
              <a:t>Analysis Approach: Working through issues relating to measuring impacts</a:t>
            </a:r>
          </a:p>
          <a:p>
            <a:pPr marL="800100" lvl="1" indent="-342900" fontAlgn="base">
              <a:lnSpc>
                <a:spcPct val="95000"/>
              </a:lnSpc>
              <a:spcBef>
                <a:spcPct val="40000"/>
              </a:spcBef>
              <a:spcAft>
                <a:spcPct val="0"/>
              </a:spcAft>
              <a:buFont typeface="+mj-lt"/>
              <a:buAutoNum type="alphaLcPeriod"/>
              <a:defRPr/>
            </a:pPr>
            <a:r>
              <a:rPr lang="en-US" sz="1600" b="1" dirty="0" smtClean="0"/>
              <a:t>Analytical methodology</a:t>
            </a:r>
          </a:p>
          <a:p>
            <a:pPr marL="800100" lvl="1" indent="-342900" fontAlgn="base">
              <a:lnSpc>
                <a:spcPct val="95000"/>
              </a:lnSpc>
              <a:spcBef>
                <a:spcPct val="40000"/>
              </a:spcBef>
              <a:spcAft>
                <a:spcPct val="0"/>
              </a:spcAft>
              <a:buFont typeface="+mj-lt"/>
              <a:buAutoNum type="alphaLcPeriod"/>
              <a:defRPr/>
            </a:pPr>
            <a:r>
              <a:rPr lang="en-US" sz="1600" b="1" dirty="0" smtClean="0"/>
              <a:t>Baseline/control groups</a:t>
            </a:r>
          </a:p>
          <a:p>
            <a:pPr marL="800100" lvl="1" indent="-342900" fontAlgn="base">
              <a:lnSpc>
                <a:spcPct val="95000"/>
              </a:lnSpc>
              <a:spcBef>
                <a:spcPct val="40000"/>
              </a:spcBef>
              <a:spcAft>
                <a:spcPct val="0"/>
              </a:spcAft>
              <a:buFont typeface="+mj-lt"/>
              <a:buAutoNum type="alphaLcPeriod"/>
              <a:defRPr/>
            </a:pPr>
            <a:r>
              <a:rPr lang="en-US" sz="1600" b="1" dirty="0" smtClean="0"/>
              <a:t>Underlying factors leading to results</a:t>
            </a:r>
          </a:p>
          <a:p>
            <a:pPr marL="800100" lvl="1" indent="-342900" fontAlgn="base">
              <a:lnSpc>
                <a:spcPct val="95000"/>
              </a:lnSpc>
              <a:spcBef>
                <a:spcPct val="40000"/>
              </a:spcBef>
              <a:spcAft>
                <a:spcPct val="0"/>
              </a:spcAft>
              <a:buFont typeface="+mj-lt"/>
              <a:buAutoNum type="alphaLcPeriod"/>
              <a:defRPr/>
            </a:pPr>
            <a:r>
              <a:rPr lang="en-US" sz="1600" b="1" dirty="0" smtClean="0"/>
              <a:t>How  to convey the results and to whom?</a:t>
            </a:r>
          </a:p>
          <a:p>
            <a:pPr marL="342900" indent="-342900" fontAlgn="base">
              <a:lnSpc>
                <a:spcPct val="95000"/>
              </a:lnSpc>
              <a:spcBef>
                <a:spcPct val="40000"/>
              </a:spcBef>
              <a:spcAft>
                <a:spcPct val="0"/>
              </a:spcAft>
              <a:buFont typeface="+mj-lt"/>
              <a:buAutoNum type="arabicPeriod"/>
              <a:defRPr/>
            </a:pPr>
            <a:r>
              <a:rPr lang="en-US" sz="1600" b="1" dirty="0" smtClean="0"/>
              <a:t>Lessons-Learned/Best-Practices: Internally and externally conveyed</a:t>
            </a:r>
          </a:p>
          <a:p>
            <a:pPr marL="800100" lvl="1" indent="-342900" fontAlgn="base">
              <a:lnSpc>
                <a:spcPct val="95000"/>
              </a:lnSpc>
              <a:spcBef>
                <a:spcPct val="40000"/>
              </a:spcBef>
              <a:spcAft>
                <a:spcPct val="0"/>
              </a:spcAft>
              <a:buFont typeface="+mj-lt"/>
              <a:buAutoNum type="alphaLcPeriod"/>
              <a:defRPr/>
            </a:pPr>
            <a:r>
              <a:rPr lang="en-US" sz="1600" b="1" dirty="0" smtClean="0"/>
              <a:t>What can we learn from each other?</a:t>
            </a:r>
          </a:p>
          <a:p>
            <a:pPr marL="800100" lvl="1" indent="-342900" fontAlgn="base">
              <a:lnSpc>
                <a:spcPct val="95000"/>
              </a:lnSpc>
              <a:spcBef>
                <a:spcPct val="40000"/>
              </a:spcBef>
              <a:spcAft>
                <a:spcPct val="0"/>
              </a:spcAft>
              <a:buFont typeface="+mj-lt"/>
              <a:buAutoNum type="alphaLcPeriod"/>
              <a:defRPr/>
            </a:pPr>
            <a:r>
              <a:rPr lang="en-US" sz="1600" b="1" dirty="0" smtClean="0"/>
              <a:t>How do we want to document lessons-learned and best practices for external communication?</a:t>
            </a:r>
          </a:p>
          <a:p>
            <a:pPr marL="800100" lvl="1" indent="-342900" fontAlgn="base">
              <a:lnSpc>
                <a:spcPct val="95000"/>
              </a:lnSpc>
              <a:spcBef>
                <a:spcPct val="40000"/>
              </a:spcBef>
              <a:spcAft>
                <a:spcPct val="0"/>
              </a:spcAft>
              <a:buFont typeface="+mj-lt"/>
              <a:buAutoNum type="alphaLcPeriod"/>
              <a:defRPr/>
            </a:pPr>
            <a:r>
              <a:rPr lang="en-US" sz="1600" b="1" dirty="0" smtClean="0"/>
              <a:t>Are there detailed case studies that can be  developed?</a:t>
            </a:r>
          </a:p>
        </p:txBody>
      </p:sp>
      <p:sp>
        <p:nvSpPr>
          <p:cNvPr id="27" name="Rectangle 8"/>
          <p:cNvSpPr>
            <a:spLocks noChangeArrowheads="1"/>
          </p:cNvSpPr>
          <p:nvPr/>
        </p:nvSpPr>
        <p:spPr bwMode="auto">
          <a:xfrm>
            <a:off x="76200" y="1905000"/>
            <a:ext cx="4495800" cy="457200"/>
          </a:xfrm>
          <a:prstGeom prst="rect">
            <a:avLst/>
          </a:prstGeom>
          <a:solidFill>
            <a:srgbClr val="9BBB59"/>
          </a:solidFill>
          <a:ln w="12700">
            <a:solidFill>
              <a:schemeClr val="tx1"/>
            </a:solidFill>
            <a:miter lim="800000"/>
            <a:headEnd/>
            <a:tailEnd/>
          </a:ln>
          <a:effectLst/>
        </p:spPr>
        <p:txBody>
          <a:bodyPr lIns="92075" tIns="0" rIns="92075" bIns="0" anchor="ctr"/>
          <a:lstStyle/>
          <a:p>
            <a:pPr algn="ctr" eaLnBrk="0" hangingPunct="0">
              <a:lnSpc>
                <a:spcPct val="90000"/>
              </a:lnSpc>
            </a:pPr>
            <a:r>
              <a:rPr lang="en-US" sz="2400" b="1" dirty="0" smtClean="0">
                <a:solidFill>
                  <a:srgbClr val="FFFFFF"/>
                </a:solidFill>
              </a:rPr>
              <a:t>DOE’s Interests</a:t>
            </a:r>
            <a:endParaRPr lang="en-US" sz="2400" b="1" baseline="30000" dirty="0">
              <a:solidFill>
                <a:srgbClr val="FFFFFF"/>
              </a:solidFill>
            </a:endParaRPr>
          </a:p>
        </p:txBody>
      </p:sp>
      <p:sp>
        <p:nvSpPr>
          <p:cNvPr id="28" name="Content Placeholder 9"/>
          <p:cNvSpPr txBox="1">
            <a:spLocks/>
          </p:cNvSpPr>
          <p:nvPr/>
        </p:nvSpPr>
        <p:spPr>
          <a:xfrm>
            <a:off x="4572000" y="2362200"/>
            <a:ext cx="4419600" cy="4114800"/>
          </a:xfrm>
          <a:prstGeom prst="rect">
            <a:avLst/>
          </a:prstGeom>
          <a:ln w="12700">
            <a:solidFill>
              <a:schemeClr val="tx1"/>
            </a:solidFill>
          </a:ln>
        </p:spPr>
        <p:txBody>
          <a:bodyPr/>
          <a:lstStyle/>
          <a:p>
            <a:pPr marL="342900" indent="-342900" fontAlgn="base">
              <a:lnSpc>
                <a:spcPct val="95000"/>
              </a:lnSpc>
              <a:spcBef>
                <a:spcPct val="40000"/>
              </a:spcBef>
              <a:spcAft>
                <a:spcPct val="0"/>
              </a:spcAft>
              <a:buFont typeface="+mj-lt"/>
              <a:buAutoNum type="arabicPeriod"/>
              <a:defRPr/>
            </a:pPr>
            <a:r>
              <a:rPr lang="en-US" sz="1600" b="1" dirty="0" smtClean="0"/>
              <a:t>What would you like to address in a group setting?</a:t>
            </a:r>
          </a:p>
          <a:p>
            <a:pPr marL="342900" indent="-342900" fontAlgn="base">
              <a:lnSpc>
                <a:spcPct val="95000"/>
              </a:lnSpc>
              <a:spcBef>
                <a:spcPct val="40000"/>
              </a:spcBef>
              <a:spcAft>
                <a:spcPct val="0"/>
              </a:spcAft>
              <a:buFont typeface="+mj-lt"/>
              <a:buAutoNum type="arabicPeriod"/>
              <a:defRPr/>
            </a:pPr>
            <a:r>
              <a:rPr lang="en-US" sz="1600" b="1" dirty="0" smtClean="0"/>
              <a:t>What do you want to learn or share?</a:t>
            </a:r>
          </a:p>
          <a:p>
            <a:pPr marL="342900" indent="-342900" fontAlgn="base">
              <a:lnSpc>
                <a:spcPct val="95000"/>
              </a:lnSpc>
              <a:spcBef>
                <a:spcPct val="40000"/>
              </a:spcBef>
              <a:spcAft>
                <a:spcPct val="0"/>
              </a:spcAft>
              <a:buFont typeface="+mj-lt"/>
              <a:buAutoNum type="arabicPeriod"/>
              <a:defRPr/>
            </a:pPr>
            <a:r>
              <a:rPr lang="en-US" sz="1600" b="1" dirty="0" smtClean="0"/>
              <a:t>How would you like to exchange information?</a:t>
            </a:r>
          </a:p>
          <a:p>
            <a:pPr marL="800100" lvl="1" indent="-342900" fontAlgn="base">
              <a:lnSpc>
                <a:spcPct val="95000"/>
              </a:lnSpc>
              <a:spcBef>
                <a:spcPct val="40000"/>
              </a:spcBef>
              <a:spcAft>
                <a:spcPct val="0"/>
              </a:spcAft>
              <a:buFont typeface="+mj-lt"/>
              <a:buAutoNum type="alphaLcPeriod"/>
              <a:defRPr/>
            </a:pPr>
            <a:r>
              <a:rPr lang="en-US" sz="1600" b="1" dirty="0" smtClean="0"/>
              <a:t>In smaller or more focused groups?</a:t>
            </a:r>
          </a:p>
          <a:p>
            <a:pPr marL="800100" lvl="1" indent="-342900" fontAlgn="base">
              <a:lnSpc>
                <a:spcPct val="95000"/>
              </a:lnSpc>
              <a:spcBef>
                <a:spcPct val="40000"/>
              </a:spcBef>
              <a:spcAft>
                <a:spcPct val="0"/>
              </a:spcAft>
              <a:buFont typeface="+mj-lt"/>
              <a:buAutoNum type="alphaLcPeriod"/>
              <a:defRPr/>
            </a:pPr>
            <a:r>
              <a:rPr lang="en-US" sz="1600" b="1" dirty="0" smtClean="0"/>
              <a:t>How should we structure and support the discussion? </a:t>
            </a:r>
          </a:p>
          <a:p>
            <a:pPr marL="342900" indent="-342900" fontAlgn="base">
              <a:lnSpc>
                <a:spcPct val="95000"/>
              </a:lnSpc>
              <a:spcBef>
                <a:spcPct val="40000"/>
              </a:spcBef>
              <a:spcAft>
                <a:spcPct val="0"/>
              </a:spcAft>
              <a:buFont typeface="+mj-lt"/>
              <a:buAutoNum type="arabicPeriod"/>
              <a:defRPr/>
            </a:pPr>
            <a:r>
              <a:rPr lang="en-US" sz="1600" b="1" dirty="0" smtClean="0"/>
              <a:t>Are there issues you are NOT interested in addressing here?</a:t>
            </a:r>
          </a:p>
        </p:txBody>
      </p:sp>
      <p:sp>
        <p:nvSpPr>
          <p:cNvPr id="29" name="Rectangle 8"/>
          <p:cNvSpPr>
            <a:spLocks noChangeArrowheads="1"/>
          </p:cNvSpPr>
          <p:nvPr/>
        </p:nvSpPr>
        <p:spPr bwMode="auto">
          <a:xfrm>
            <a:off x="4572000" y="1905000"/>
            <a:ext cx="4419600" cy="457200"/>
          </a:xfrm>
          <a:prstGeom prst="rect">
            <a:avLst/>
          </a:prstGeom>
          <a:solidFill>
            <a:srgbClr val="9BBB59"/>
          </a:solidFill>
          <a:ln w="12700">
            <a:solidFill>
              <a:schemeClr val="tx1"/>
            </a:solidFill>
            <a:miter lim="800000"/>
            <a:headEnd/>
            <a:tailEnd/>
          </a:ln>
          <a:effectLst/>
        </p:spPr>
        <p:txBody>
          <a:bodyPr lIns="92075" tIns="0" rIns="92075" bIns="0" anchor="ctr"/>
          <a:lstStyle/>
          <a:p>
            <a:pPr algn="ctr" eaLnBrk="0" hangingPunct="0">
              <a:lnSpc>
                <a:spcPct val="90000"/>
              </a:lnSpc>
            </a:pPr>
            <a:r>
              <a:rPr lang="en-US" sz="2400" b="1" dirty="0" smtClean="0">
                <a:solidFill>
                  <a:srgbClr val="FFFFFF"/>
                </a:solidFill>
              </a:rPr>
              <a:t>Recipients’ Interests</a:t>
            </a:r>
            <a:endParaRPr lang="en-US" sz="2400" b="1" baseline="30000" dirty="0">
              <a:solidFill>
                <a:srgbClr val="FFFFFF"/>
              </a:solidFill>
            </a:endParaRPr>
          </a:p>
        </p:txBody>
      </p:sp>
      <p:sp>
        <p:nvSpPr>
          <p:cNvPr id="9" name="Text Placeholder 2"/>
          <p:cNvSpPr>
            <a:spLocks noGrp="1"/>
          </p:cNvSpPr>
          <p:nvPr>
            <p:ph type="body" sz="quarter" idx="10"/>
          </p:nvPr>
        </p:nvSpPr>
        <p:spPr>
          <a:xfrm>
            <a:off x="330669" y="1053864"/>
            <a:ext cx="8490857" cy="792865"/>
          </a:xfrm>
        </p:spPr>
        <p:txBody>
          <a:bodyPr/>
          <a:lstStyle/>
          <a:p>
            <a:pPr algn="ctr"/>
            <a:r>
              <a:rPr lang="en-US" sz="1600" dirty="0" smtClean="0"/>
              <a:t>DOE would like to establish a dialogue with recipients to explore peak demand the electricity consumption impacts associated with the application of AMI, pricing programs and customer systems.  The outcome is to share this information across the industry.</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bg/>
                                          </p:spTgt>
                                        </p:tgtEl>
                                        <p:attrNameLst>
                                          <p:attrName>style.visibility</p:attrName>
                                        </p:attrNameLst>
                                      </p:cBhvr>
                                      <p:to>
                                        <p:strVal val="visible"/>
                                      </p:to>
                                    </p:set>
                                    <p:animEffect transition="in" filter="wipe(down)">
                                      <p:cBhvr>
                                        <p:cTn id="7" dur="500"/>
                                        <p:tgtEl>
                                          <p:spTgt spid="2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wipe(down)">
                                      <p:cBhvr>
                                        <p:cTn id="10" dur="500"/>
                                        <p:tgtEl>
                                          <p:spTgt spid="2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bg/>
                                          </p:spTgt>
                                        </p:tgtEl>
                                        <p:attrNameLst>
                                          <p:attrName>style.visibility</p:attrName>
                                        </p:attrNameLst>
                                      </p:cBhvr>
                                      <p:to>
                                        <p:strVal val="visible"/>
                                      </p:to>
                                    </p:set>
                                    <p:animEffect transition="in" filter="wipe(down)">
                                      <p:cBhvr>
                                        <p:cTn id="13" dur="500"/>
                                        <p:tgtEl>
                                          <p:spTgt spid="28">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xEl>
                                              <p:pRg st="0" end="0"/>
                                            </p:txEl>
                                          </p:spTgt>
                                        </p:tgtEl>
                                        <p:attrNameLst>
                                          <p:attrName>style.visibility</p:attrName>
                                        </p:attrNameLst>
                                      </p:cBhvr>
                                      <p:to>
                                        <p:strVal val="visible"/>
                                      </p:to>
                                    </p:set>
                                    <p:animEffect transition="in" filter="wipe(down)">
                                      <p:cBhvr>
                                        <p:cTn id="16" dur="500"/>
                                        <p:tgtEl>
                                          <p:spTgt spid="28">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wipe(down)">
                                      <p:cBhvr>
                                        <p:cTn id="19" dur="500"/>
                                        <p:tgtEl>
                                          <p:spTgt spid="28">
                                            <p:txEl>
                                              <p:pRg st="1" end="1"/>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8">
                                            <p:txEl>
                                              <p:pRg st="2" end="2"/>
                                            </p:txEl>
                                          </p:spTgt>
                                        </p:tgtEl>
                                        <p:attrNameLst>
                                          <p:attrName>style.visibility</p:attrName>
                                        </p:attrNameLst>
                                      </p:cBhvr>
                                      <p:to>
                                        <p:strVal val="visible"/>
                                      </p:to>
                                    </p:set>
                                    <p:animEffect transition="in" filter="wipe(down)">
                                      <p:cBhvr>
                                        <p:cTn id="22" dur="500"/>
                                        <p:tgtEl>
                                          <p:spTgt spid="28">
                                            <p:txEl>
                                              <p:pRg st="2" end="2"/>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xEl>
                                              <p:pRg st="3" end="3"/>
                                            </p:txEl>
                                          </p:spTgt>
                                        </p:tgtEl>
                                        <p:attrNameLst>
                                          <p:attrName>style.visibility</p:attrName>
                                        </p:attrNameLst>
                                      </p:cBhvr>
                                      <p:to>
                                        <p:strVal val="visible"/>
                                      </p:to>
                                    </p:set>
                                    <p:animEffect transition="in" filter="wipe(down)">
                                      <p:cBhvr>
                                        <p:cTn id="25" dur="500"/>
                                        <p:tgtEl>
                                          <p:spTgt spid="28">
                                            <p:txEl>
                                              <p:pRg st="3" end="3"/>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8">
                                            <p:txEl>
                                              <p:pRg st="4" end="4"/>
                                            </p:txEl>
                                          </p:spTgt>
                                        </p:tgtEl>
                                        <p:attrNameLst>
                                          <p:attrName>style.visibility</p:attrName>
                                        </p:attrNameLst>
                                      </p:cBhvr>
                                      <p:to>
                                        <p:strVal val="visible"/>
                                      </p:to>
                                    </p:set>
                                    <p:animEffect transition="in" filter="wipe(down)">
                                      <p:cBhvr>
                                        <p:cTn id="28" dur="500"/>
                                        <p:tgtEl>
                                          <p:spTgt spid="28">
                                            <p:txEl>
                                              <p:pRg st="4" end="4"/>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8">
                                            <p:txEl>
                                              <p:pRg st="5" end="5"/>
                                            </p:txEl>
                                          </p:spTgt>
                                        </p:tgtEl>
                                        <p:attrNameLst>
                                          <p:attrName>style.visibility</p:attrName>
                                        </p:attrNameLst>
                                      </p:cBhvr>
                                      <p:to>
                                        <p:strVal val="visible"/>
                                      </p:to>
                                    </p:set>
                                    <p:animEffect transition="in" filter="wipe(down)">
                                      <p:cBhvr>
                                        <p:cTn id="31" dur="500"/>
                                        <p:tgtEl>
                                          <p:spTgt spid="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animBg="1"/>
      <p:bldP spid="29"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14400"/>
          </a:xfrm>
        </p:spPr>
        <p:txBody>
          <a:bodyPr/>
          <a:lstStyle/>
          <a:p>
            <a:pPr algn="ctr"/>
            <a:r>
              <a:rPr lang="en-US" sz="2800" b="1" dirty="0" smtClean="0">
                <a:solidFill>
                  <a:schemeClr val="bg1"/>
                </a:solidFill>
                <a:latin typeface="Verdana" pitchFamily="34" charset="0"/>
              </a:rPr>
              <a:t>DOE’s Analysis Objectives</a:t>
            </a:r>
            <a:endParaRPr lang="en-US" sz="2800" b="1" dirty="0">
              <a:solidFill>
                <a:schemeClr val="bg1"/>
              </a:solidFill>
              <a:latin typeface="Verdana" pitchFamily="34" charset="0"/>
            </a:endParaRPr>
          </a:p>
        </p:txBody>
      </p:sp>
      <p:sp>
        <p:nvSpPr>
          <p:cNvPr id="3" name="Text Placeholder 2"/>
          <p:cNvSpPr>
            <a:spLocks noGrp="1"/>
          </p:cNvSpPr>
          <p:nvPr>
            <p:ph type="body" sz="quarter" idx="10"/>
          </p:nvPr>
        </p:nvSpPr>
        <p:spPr>
          <a:xfrm>
            <a:off x="304800" y="1066800"/>
            <a:ext cx="8507104" cy="685800"/>
          </a:xfrm>
        </p:spPr>
        <p:txBody>
          <a:bodyPr/>
          <a:lstStyle/>
          <a:p>
            <a:pPr algn="ctr"/>
            <a:r>
              <a:rPr lang="en-US" sz="1600" dirty="0" smtClean="0"/>
              <a:t>This focus area will examine the changes in peak demand, electricity conservation, and shifting of usage that results from the application of smart meters, pricing programs, pricing information and customer devices. </a:t>
            </a:r>
          </a:p>
        </p:txBody>
      </p:sp>
      <p:sp>
        <p:nvSpPr>
          <p:cNvPr id="5" name="Content Placeholder 9"/>
          <p:cNvSpPr txBox="1">
            <a:spLocks/>
          </p:cNvSpPr>
          <p:nvPr/>
        </p:nvSpPr>
        <p:spPr>
          <a:xfrm>
            <a:off x="609600" y="2590800"/>
            <a:ext cx="7924800" cy="3581400"/>
          </a:xfrm>
          <a:prstGeom prst="rect">
            <a:avLst/>
          </a:prstGeom>
          <a:ln w="12700">
            <a:solidFill>
              <a:schemeClr val="tx1"/>
            </a:solidFill>
          </a:ln>
        </p:spPr>
        <p:txBody>
          <a:bodyPr/>
          <a:lstStyle/>
          <a:p>
            <a:pPr marL="234950" lvl="0" indent="-234950" fontAlgn="base">
              <a:lnSpc>
                <a:spcPct val="95000"/>
              </a:lnSpc>
              <a:spcBef>
                <a:spcPct val="40000"/>
              </a:spcBef>
              <a:spcAft>
                <a:spcPct val="0"/>
              </a:spcAft>
              <a:buFont typeface="Arial" pitchFamily="34" charset="0"/>
              <a:buChar char="•"/>
              <a:defRPr/>
            </a:pPr>
            <a:r>
              <a:rPr lang="en-US" sz="2000" dirty="0" smtClean="0"/>
              <a:t>Evaluate the influence of smart meters, pricing information, customer devices such as programmable controllable thermostats, in-home displays, and direct load control devices on:</a:t>
            </a:r>
          </a:p>
          <a:p>
            <a:pPr marL="692150" lvl="1" indent="-234950" fontAlgn="base">
              <a:lnSpc>
                <a:spcPct val="95000"/>
              </a:lnSpc>
              <a:spcBef>
                <a:spcPct val="40000"/>
              </a:spcBef>
              <a:spcAft>
                <a:spcPct val="0"/>
              </a:spcAft>
              <a:buFont typeface="Courier New" pitchFamily="49" charset="0"/>
              <a:buChar char="o"/>
              <a:defRPr/>
            </a:pPr>
            <a:r>
              <a:rPr lang="en-US" sz="2000" dirty="0" smtClean="0"/>
              <a:t>Change in peak demand</a:t>
            </a:r>
          </a:p>
          <a:p>
            <a:pPr marL="692150" lvl="1" indent="-234950" fontAlgn="base">
              <a:lnSpc>
                <a:spcPct val="95000"/>
              </a:lnSpc>
              <a:spcBef>
                <a:spcPct val="40000"/>
              </a:spcBef>
              <a:spcAft>
                <a:spcPct val="0"/>
              </a:spcAft>
              <a:buFont typeface="Courier New" pitchFamily="49" charset="0"/>
              <a:buChar char="o"/>
              <a:defRPr/>
            </a:pPr>
            <a:r>
              <a:rPr lang="en-US" sz="2000" dirty="0" smtClean="0"/>
              <a:t>Peak shift</a:t>
            </a:r>
          </a:p>
          <a:p>
            <a:pPr marL="692150" lvl="1" indent="-234950" fontAlgn="base">
              <a:lnSpc>
                <a:spcPct val="95000"/>
              </a:lnSpc>
              <a:spcBef>
                <a:spcPct val="40000"/>
              </a:spcBef>
              <a:spcAft>
                <a:spcPct val="0"/>
              </a:spcAft>
              <a:buFont typeface="Courier New" pitchFamily="49" charset="0"/>
              <a:buChar char="o"/>
              <a:defRPr/>
            </a:pPr>
            <a:r>
              <a:rPr lang="en-US" sz="2000" dirty="0" smtClean="0"/>
              <a:t>Electricity conservation</a:t>
            </a:r>
          </a:p>
          <a:p>
            <a:pPr marL="234950" lvl="0" indent="-234950" fontAlgn="base">
              <a:lnSpc>
                <a:spcPct val="95000"/>
              </a:lnSpc>
              <a:spcBef>
                <a:spcPct val="40000"/>
              </a:spcBef>
              <a:spcAft>
                <a:spcPct val="0"/>
              </a:spcAft>
              <a:buFont typeface="Arial" pitchFamily="34" charset="0"/>
              <a:buChar char="•"/>
              <a:defRPr/>
            </a:pPr>
            <a:r>
              <a:rPr lang="en-US" sz="2000" dirty="0" smtClean="0"/>
              <a:t>Quantify how changes in electricity usage patterns and pricing affect consumer electricity bills, fuel mix for electricity generation, and power plant emissions.</a:t>
            </a:r>
          </a:p>
        </p:txBody>
      </p:sp>
      <p:sp>
        <p:nvSpPr>
          <p:cNvPr id="6" name="Rectangle 8"/>
          <p:cNvSpPr>
            <a:spLocks noChangeArrowheads="1"/>
          </p:cNvSpPr>
          <p:nvPr/>
        </p:nvSpPr>
        <p:spPr bwMode="auto">
          <a:xfrm>
            <a:off x="609600" y="2133600"/>
            <a:ext cx="7924800" cy="457200"/>
          </a:xfrm>
          <a:prstGeom prst="rect">
            <a:avLst/>
          </a:prstGeom>
          <a:solidFill>
            <a:srgbClr val="9BBB59"/>
          </a:solidFill>
          <a:ln w="12700">
            <a:solidFill>
              <a:schemeClr val="tx1"/>
            </a:solidFill>
            <a:miter lim="800000"/>
            <a:headEnd/>
            <a:tailEnd/>
          </a:ln>
          <a:effectLst/>
        </p:spPr>
        <p:txBody>
          <a:bodyPr lIns="92075" tIns="0" rIns="92075" bIns="0" anchor="ctr"/>
          <a:lstStyle/>
          <a:p>
            <a:pPr algn="ctr" eaLnBrk="0" hangingPunct="0">
              <a:lnSpc>
                <a:spcPct val="90000"/>
              </a:lnSpc>
            </a:pPr>
            <a:r>
              <a:rPr lang="en-US" sz="2400" b="1" dirty="0" smtClean="0">
                <a:solidFill>
                  <a:srgbClr val="FFFFFF"/>
                </a:solidFill>
              </a:rPr>
              <a:t>Analysis Objectives</a:t>
            </a:r>
            <a:endParaRPr lang="en-US" sz="2400" b="1" baseline="30000"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14400"/>
          </a:xfrm>
        </p:spPr>
        <p:txBody>
          <a:bodyPr/>
          <a:lstStyle/>
          <a:p>
            <a:pPr algn="ctr"/>
            <a:r>
              <a:rPr lang="en-US" sz="2800" b="1" dirty="0" smtClean="0"/>
              <a:t>SGIG Projects</a:t>
            </a:r>
            <a:endParaRPr lang="en-US" sz="2800" b="1" dirty="0">
              <a:solidFill>
                <a:schemeClr val="bg1"/>
              </a:solidFill>
              <a:latin typeface="Verdana" pitchFamily="34" charset="0"/>
            </a:endParaRPr>
          </a:p>
        </p:txBody>
      </p:sp>
      <p:sp>
        <p:nvSpPr>
          <p:cNvPr id="3" name="Text Placeholder 2"/>
          <p:cNvSpPr>
            <a:spLocks noGrp="1"/>
          </p:cNvSpPr>
          <p:nvPr>
            <p:ph type="body" sz="quarter" idx="10"/>
          </p:nvPr>
        </p:nvSpPr>
        <p:spPr>
          <a:xfrm>
            <a:off x="304800" y="1066800"/>
            <a:ext cx="8507104" cy="609600"/>
          </a:xfrm>
        </p:spPr>
        <p:txBody>
          <a:bodyPr/>
          <a:lstStyle/>
          <a:p>
            <a:pPr algn="ctr"/>
            <a:r>
              <a:rPr lang="en-US" sz="1600" dirty="0" smtClean="0"/>
              <a:t>SGIG projects deploying AMI include a broad mix of IOUs, municipal and cooperative utilities. </a:t>
            </a:r>
            <a:endParaRPr lang="en-US" sz="1600" dirty="0">
              <a:solidFill>
                <a:srgbClr val="FF0000"/>
              </a:solidFill>
            </a:endParaRPr>
          </a:p>
        </p:txBody>
      </p:sp>
      <p:sp>
        <p:nvSpPr>
          <p:cNvPr id="11" name="TextBox 10"/>
          <p:cNvSpPr txBox="1"/>
          <p:nvPr/>
        </p:nvSpPr>
        <p:spPr>
          <a:xfrm>
            <a:off x="1447800" y="1752600"/>
            <a:ext cx="6477000" cy="609600"/>
          </a:xfrm>
          <a:prstGeom prst="rect">
            <a:avLst/>
          </a:prstGeom>
          <a:solidFill>
            <a:srgbClr val="9BBB59"/>
          </a:solidFill>
          <a:ln>
            <a:solidFill>
              <a:srgbClr val="595959"/>
            </a:solidFill>
          </a:ln>
        </p:spPr>
        <p:txBody>
          <a:bodyPr wrap="square" tIns="91440" bIns="91440" rtlCol="0" anchor="ctr">
            <a:noAutofit/>
          </a:bodyPr>
          <a:lstStyle/>
          <a:p>
            <a:pPr marL="0" indent="0" algn="ctr">
              <a:buFont typeface="Arial" pitchFamily="34" charset="0"/>
              <a:buNone/>
            </a:pPr>
            <a:r>
              <a:rPr lang="en-US" b="1" dirty="0" smtClean="0">
                <a:solidFill>
                  <a:schemeClr val="bg1"/>
                </a:solidFill>
              </a:rPr>
              <a:t>SGIG Projects Implementing</a:t>
            </a:r>
          </a:p>
          <a:p>
            <a:pPr marL="0" indent="0" algn="ctr">
              <a:buFont typeface="Arial" pitchFamily="34" charset="0"/>
              <a:buNone/>
            </a:pPr>
            <a:r>
              <a:rPr lang="en-US" b="1" dirty="0" smtClean="0">
                <a:solidFill>
                  <a:schemeClr val="bg1"/>
                </a:solidFill>
              </a:rPr>
              <a:t>AMI</a:t>
            </a:r>
          </a:p>
        </p:txBody>
      </p:sp>
      <p:sp>
        <p:nvSpPr>
          <p:cNvPr id="12" name="TextBox 11"/>
          <p:cNvSpPr txBox="1"/>
          <p:nvPr/>
        </p:nvSpPr>
        <p:spPr>
          <a:xfrm>
            <a:off x="1447800" y="6096000"/>
            <a:ext cx="3200400" cy="304800"/>
          </a:xfrm>
          <a:prstGeom prst="rect">
            <a:avLst/>
          </a:prstGeom>
          <a:noFill/>
        </p:spPr>
        <p:txBody>
          <a:bodyPr wrap="none" tIns="91440" bIns="91440" rtlCol="0">
            <a:noAutofit/>
          </a:bodyPr>
          <a:lstStyle/>
          <a:p>
            <a:pPr marL="0" indent="0">
              <a:buFont typeface="Arial" pitchFamily="34" charset="0"/>
              <a:buNone/>
            </a:pPr>
            <a:r>
              <a:rPr lang="en-US" sz="1000" dirty="0" smtClean="0"/>
              <a:t>Source: SGIG Build metrics and Navigant analysis</a:t>
            </a:r>
          </a:p>
        </p:txBody>
      </p:sp>
      <p:graphicFrame>
        <p:nvGraphicFramePr>
          <p:cNvPr id="8" name="Chart 7"/>
          <p:cNvGraphicFramePr/>
          <p:nvPr/>
        </p:nvGraphicFramePr>
        <p:xfrm>
          <a:off x="1447800" y="2362200"/>
          <a:ext cx="6477000" cy="3352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b="1" dirty="0"/>
              <a:t>Technologies</a:t>
            </a:r>
            <a:endParaRPr lang="en-US" dirty="0"/>
          </a:p>
        </p:txBody>
      </p:sp>
      <p:sp>
        <p:nvSpPr>
          <p:cNvPr id="3" name="Text Placeholder 2"/>
          <p:cNvSpPr>
            <a:spLocks noGrp="1"/>
          </p:cNvSpPr>
          <p:nvPr>
            <p:ph type="body" sz="quarter" idx="10"/>
          </p:nvPr>
        </p:nvSpPr>
        <p:spPr>
          <a:xfrm>
            <a:off x="304800" y="1066800"/>
            <a:ext cx="8507104" cy="609600"/>
          </a:xfrm>
        </p:spPr>
        <p:txBody>
          <a:bodyPr/>
          <a:lstStyle/>
          <a:p>
            <a:pPr algn="ctr"/>
            <a:r>
              <a:rPr lang="en-US" sz="1600" dirty="0" smtClean="0"/>
              <a:t>Project teams are deploying a variety of different technologies.</a:t>
            </a:r>
            <a:endParaRPr lang="en-US" sz="1600" dirty="0"/>
          </a:p>
        </p:txBody>
      </p:sp>
      <p:pic>
        <p:nvPicPr>
          <p:cNvPr id="10241" name="Picture 1"/>
          <p:cNvPicPr>
            <a:picLocks noChangeAspect="1" noChangeArrowheads="1"/>
          </p:cNvPicPr>
          <p:nvPr/>
        </p:nvPicPr>
        <p:blipFill>
          <a:blip r:embed="rId3" cstate="print"/>
          <a:srcRect l="61211" t="32638" r="24500" b="36899"/>
          <a:stretch>
            <a:fillRect/>
          </a:stretch>
        </p:blipFill>
        <p:spPr bwMode="auto">
          <a:xfrm>
            <a:off x="304801" y="1676400"/>
            <a:ext cx="1970315"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3" name="Picture 3"/>
          <p:cNvPicPr>
            <a:picLocks noChangeAspect="1" noChangeArrowheads="1"/>
          </p:cNvPicPr>
          <p:nvPr/>
        </p:nvPicPr>
        <p:blipFill>
          <a:blip r:embed="rId4" cstate="print"/>
          <a:srcRect l="64000" t="62330" r="29500" b="23889"/>
          <a:stretch>
            <a:fillRect/>
          </a:stretch>
        </p:blipFill>
        <p:spPr bwMode="auto">
          <a:xfrm>
            <a:off x="2514600" y="1676400"/>
            <a:ext cx="19812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5" name="Picture 5"/>
          <p:cNvPicPr>
            <a:picLocks noChangeAspect="1" noChangeArrowheads="1"/>
          </p:cNvPicPr>
          <p:nvPr/>
        </p:nvPicPr>
        <p:blipFill>
          <a:blip r:embed="rId5" cstate="print"/>
          <a:srcRect l="62083" t="33318" r="21306" b="31464"/>
          <a:stretch>
            <a:fillRect/>
          </a:stretch>
        </p:blipFill>
        <p:spPr bwMode="auto">
          <a:xfrm>
            <a:off x="4724400" y="1676400"/>
            <a:ext cx="19812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6" name="Picture 6"/>
          <p:cNvPicPr>
            <a:picLocks noChangeAspect="1" noChangeArrowheads="1"/>
          </p:cNvPicPr>
          <p:nvPr/>
        </p:nvPicPr>
        <p:blipFill>
          <a:blip r:embed="rId6" cstate="print"/>
          <a:srcRect l="52000" t="15186" r="22013" b="27516"/>
          <a:stretch>
            <a:fillRect/>
          </a:stretch>
        </p:blipFill>
        <p:spPr bwMode="auto">
          <a:xfrm>
            <a:off x="6934203" y="1676400"/>
            <a:ext cx="1904999"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p:cNvSpPr/>
          <p:nvPr/>
        </p:nvSpPr>
        <p:spPr>
          <a:xfrm>
            <a:off x="304800" y="3124201"/>
            <a:ext cx="1981200" cy="2985433"/>
          </a:xfrm>
          <a:prstGeom prst="rect">
            <a:avLst/>
          </a:prstGeom>
        </p:spPr>
        <p:txBody>
          <a:bodyPr wrap="square">
            <a:spAutoFit/>
          </a:bodyPr>
          <a:lstStyle/>
          <a:p>
            <a:pPr lvl="0" algn="ctr"/>
            <a:r>
              <a:rPr lang="en-US" sz="2000" b="1" dirty="0" smtClean="0"/>
              <a:t>Smart meter</a:t>
            </a:r>
          </a:p>
          <a:p>
            <a:pPr lvl="0" algn="ctr"/>
            <a:endParaRPr lang="en-US" sz="1400" b="1" dirty="0" smtClean="0"/>
          </a:p>
          <a:p>
            <a:pPr marL="114300" lvl="0" indent="-114300">
              <a:buFont typeface="Arial" pitchFamily="34" charset="0"/>
              <a:buChar char="•"/>
            </a:pPr>
            <a:r>
              <a:rPr lang="en-US" sz="1400" dirty="0" smtClean="0"/>
              <a:t>Provides foundation for two-way communications between utilities and customers</a:t>
            </a:r>
          </a:p>
          <a:p>
            <a:pPr marL="114300" lvl="0" indent="-114300">
              <a:buFont typeface="Arial" pitchFamily="34" charset="0"/>
              <a:buChar char="•"/>
            </a:pPr>
            <a:r>
              <a:rPr lang="en-US" sz="1400" dirty="0" smtClean="0"/>
              <a:t> Enables utilities to offer information, tools, and incentives for customers to reduce and shift electricity usage  </a:t>
            </a:r>
          </a:p>
        </p:txBody>
      </p:sp>
      <p:sp>
        <p:nvSpPr>
          <p:cNvPr id="15" name="Rectangle 14"/>
          <p:cNvSpPr/>
          <p:nvPr/>
        </p:nvSpPr>
        <p:spPr>
          <a:xfrm>
            <a:off x="2514600" y="3124201"/>
            <a:ext cx="1981200" cy="2646878"/>
          </a:xfrm>
          <a:prstGeom prst="rect">
            <a:avLst/>
          </a:prstGeom>
        </p:spPr>
        <p:txBody>
          <a:bodyPr wrap="square">
            <a:spAutoFit/>
          </a:bodyPr>
          <a:lstStyle/>
          <a:p>
            <a:pPr lvl="0" algn="ctr"/>
            <a:r>
              <a:rPr lang="en-US" sz="2000" b="1" dirty="0" smtClean="0"/>
              <a:t>Field area network</a:t>
            </a:r>
          </a:p>
          <a:p>
            <a:pPr marL="114300" lvl="0" indent="-114300">
              <a:buFont typeface="Arial" pitchFamily="34" charset="0"/>
              <a:buChar char="•"/>
            </a:pPr>
            <a:r>
              <a:rPr lang="en-US" sz="1400" dirty="0" smtClean="0"/>
              <a:t>Displays and communicates energy usage information to customers</a:t>
            </a:r>
          </a:p>
          <a:p>
            <a:pPr marL="114300" lvl="0" indent="-114300">
              <a:buFont typeface="Arial" pitchFamily="34" charset="0"/>
              <a:buChar char="•"/>
            </a:pPr>
            <a:r>
              <a:rPr lang="en-US" sz="1400" dirty="0" smtClean="0"/>
              <a:t>Interoperates with appliances, lighting, and HVAC based on grid conditions and time based rate</a:t>
            </a:r>
          </a:p>
        </p:txBody>
      </p:sp>
      <p:sp>
        <p:nvSpPr>
          <p:cNvPr id="16" name="Rectangle 15"/>
          <p:cNvSpPr/>
          <p:nvPr/>
        </p:nvSpPr>
        <p:spPr>
          <a:xfrm>
            <a:off x="4724400" y="3124200"/>
            <a:ext cx="1981200" cy="3293209"/>
          </a:xfrm>
          <a:prstGeom prst="rect">
            <a:avLst/>
          </a:prstGeom>
        </p:spPr>
        <p:txBody>
          <a:bodyPr wrap="square">
            <a:spAutoFit/>
          </a:bodyPr>
          <a:lstStyle/>
          <a:p>
            <a:pPr lvl="0" algn="ctr"/>
            <a:r>
              <a:rPr lang="en-US" sz="2000" b="1" dirty="0" smtClean="0"/>
              <a:t>Backhaul and Head end server</a:t>
            </a:r>
          </a:p>
          <a:p>
            <a:pPr marL="114300" lvl="0" indent="-114300">
              <a:buFont typeface="Arial" pitchFamily="34" charset="0"/>
              <a:buChar char="•"/>
            </a:pPr>
            <a:endParaRPr lang="en-US" sz="1400" dirty="0" smtClean="0"/>
          </a:p>
          <a:p>
            <a:pPr marL="114300" lvl="0" indent="-114300">
              <a:buFont typeface="Arial" pitchFamily="34" charset="0"/>
              <a:buChar char="•"/>
            </a:pPr>
            <a:r>
              <a:rPr lang="en-US" sz="1400" dirty="0" smtClean="0"/>
              <a:t>Collects customer meter data and transmits it to a central information center</a:t>
            </a:r>
          </a:p>
          <a:p>
            <a:pPr marL="114300" lvl="0" indent="-114300">
              <a:buFont typeface="Arial" pitchFamily="34" charset="0"/>
              <a:buChar char="•"/>
            </a:pPr>
            <a:r>
              <a:rPr lang="en-US" sz="1400" dirty="0" smtClean="0"/>
              <a:t>Options include broadband, cellular, wireless, and  Ethernet networks</a:t>
            </a:r>
          </a:p>
          <a:p>
            <a:pPr marL="114300" lvl="0" indent="-114300">
              <a:buFont typeface="Arial" pitchFamily="34" charset="0"/>
              <a:buChar char="•"/>
            </a:pPr>
            <a:r>
              <a:rPr lang="en-US" sz="1400" dirty="0" smtClean="0"/>
              <a:t>Enables utilities to manage dispersed data collection</a:t>
            </a:r>
          </a:p>
        </p:txBody>
      </p:sp>
      <p:sp>
        <p:nvSpPr>
          <p:cNvPr id="17" name="Rectangle 16"/>
          <p:cNvSpPr/>
          <p:nvPr/>
        </p:nvSpPr>
        <p:spPr>
          <a:xfrm>
            <a:off x="6858000" y="3124201"/>
            <a:ext cx="1981200" cy="2554545"/>
          </a:xfrm>
          <a:prstGeom prst="rect">
            <a:avLst/>
          </a:prstGeom>
        </p:spPr>
        <p:txBody>
          <a:bodyPr wrap="square">
            <a:spAutoFit/>
          </a:bodyPr>
          <a:lstStyle/>
          <a:p>
            <a:pPr lvl="0" algn="ctr"/>
            <a:r>
              <a:rPr lang="en-US" sz="2000" b="1" dirty="0" smtClean="0"/>
              <a:t>Other</a:t>
            </a:r>
          </a:p>
          <a:p>
            <a:pPr marL="114300" lvl="0" indent="-114300">
              <a:buFont typeface="Arial" pitchFamily="34" charset="0"/>
              <a:buChar char="•"/>
            </a:pPr>
            <a:endParaRPr lang="en-US" sz="1400" dirty="0" smtClean="0"/>
          </a:p>
          <a:p>
            <a:pPr marL="114300" lvl="0" indent="-114300">
              <a:buFont typeface="Arial" pitchFamily="34" charset="0"/>
              <a:buChar char="•"/>
            </a:pPr>
            <a:r>
              <a:rPr lang="en-US" sz="1400" dirty="0" smtClean="0"/>
              <a:t>Activities related to planning and supporting AMI deployment</a:t>
            </a:r>
          </a:p>
          <a:p>
            <a:pPr marL="114300" lvl="0" indent="-114300">
              <a:buFont typeface="Arial" pitchFamily="34" charset="0"/>
              <a:buChar char="•"/>
            </a:pPr>
            <a:r>
              <a:rPr lang="en-US" sz="1400" dirty="0" smtClean="0"/>
              <a:t>Includes planning, engineering costs, consulting, management, and security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14400"/>
          </a:xfrm>
        </p:spPr>
        <p:txBody>
          <a:bodyPr vert="horz" lIns="91440" tIns="45720" rIns="91440" bIns="45720" rtlCol="0" anchor="ctr">
            <a:noAutofit/>
          </a:bodyPr>
          <a:lstStyle/>
          <a:p>
            <a:r>
              <a:rPr lang="en-US" sz="2800" b="1" dirty="0" smtClean="0"/>
              <a:t>Peak Load Reduction Approaches</a:t>
            </a:r>
            <a:endParaRPr lang="en-US" sz="2800" b="1" dirty="0"/>
          </a:p>
        </p:txBody>
      </p:sp>
      <p:sp>
        <p:nvSpPr>
          <p:cNvPr id="3" name="Text Placeholder 2"/>
          <p:cNvSpPr>
            <a:spLocks noGrp="1"/>
          </p:cNvSpPr>
          <p:nvPr>
            <p:ph type="body" sz="quarter" idx="10"/>
          </p:nvPr>
        </p:nvSpPr>
        <p:spPr>
          <a:xfrm>
            <a:off x="304800" y="1066800"/>
            <a:ext cx="8507104" cy="609600"/>
          </a:xfrm>
        </p:spPr>
        <p:txBody>
          <a:bodyPr/>
          <a:lstStyle/>
          <a:p>
            <a:pPr algn="ctr"/>
            <a:r>
              <a:rPr lang="en-US" sz="1600" dirty="0" smtClean="0"/>
              <a:t>DOE has seen three general applications within projects that are conducting smart grid projects related to peak demand and electricity consumption.</a:t>
            </a:r>
          </a:p>
        </p:txBody>
      </p:sp>
      <p:sp>
        <p:nvSpPr>
          <p:cNvPr id="4" name="Rounded Rectangle 3"/>
          <p:cNvSpPr/>
          <p:nvPr/>
        </p:nvSpPr>
        <p:spPr>
          <a:xfrm>
            <a:off x="304800" y="2057400"/>
            <a:ext cx="2667000" cy="914400"/>
          </a:xfrm>
          <a:prstGeom prst="roundRect">
            <a:avLst/>
          </a:prstGeom>
          <a:solidFill>
            <a:schemeClr val="accent6"/>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2000" b="1" dirty="0" smtClean="0">
                <a:solidFill>
                  <a:schemeClr val="bg1"/>
                </a:solidFill>
              </a:rPr>
              <a:t>Time based rate program</a:t>
            </a:r>
          </a:p>
        </p:txBody>
      </p:sp>
      <p:sp>
        <p:nvSpPr>
          <p:cNvPr id="8" name="Content Placeholder 3"/>
          <p:cNvSpPr txBox="1">
            <a:spLocks/>
          </p:cNvSpPr>
          <p:nvPr/>
        </p:nvSpPr>
        <p:spPr>
          <a:xfrm>
            <a:off x="3124200" y="2057400"/>
            <a:ext cx="5715000" cy="914400"/>
          </a:xfrm>
          <a:prstGeom prst="rect">
            <a:avLst/>
          </a:prstGeom>
        </p:spPr>
        <p:txBody>
          <a:bodyPr/>
          <a:lstStyle/>
          <a:p>
            <a:pPr marR="0" lvl="0" algn="l" defTabSz="914400" rtl="0" eaLnBrk="1" fontAlgn="base" latinLnBrk="0" hangingPunct="1">
              <a:lnSpc>
                <a:spcPct val="95000"/>
              </a:lnSpc>
              <a:spcBef>
                <a:spcPct val="40000"/>
              </a:spcBef>
              <a:spcAft>
                <a:spcPct val="0"/>
              </a:spcAft>
              <a:buClrTx/>
              <a:buSzTx/>
              <a:buFontTx/>
              <a:buNone/>
              <a:tabLst/>
              <a:defRPr/>
            </a:pPr>
            <a:r>
              <a:rPr kumimoji="0" lang="en-US" sz="1800" b="0" u="none" strike="noStrike" kern="1200" cap="none" spc="0" normalizeH="0" baseline="0" noProof="0" dirty="0" smtClean="0">
                <a:ln>
                  <a:noFill/>
                </a:ln>
                <a:solidFill>
                  <a:schemeClr val="tx1"/>
                </a:solidFill>
                <a:effectLst/>
                <a:uLnTx/>
                <a:uFillTx/>
                <a:latin typeface="+mn-lt"/>
                <a:ea typeface="+mn-ea"/>
                <a:cs typeface="+mn-cs"/>
              </a:rPr>
              <a:t>Offering electricity rates ($/kWh) that vary</a:t>
            </a:r>
            <a:r>
              <a:rPr kumimoji="0" lang="en-US" sz="1800" b="0" u="none" strike="noStrike" kern="1200" cap="none" spc="0" normalizeH="0" noProof="0" dirty="0" smtClean="0">
                <a:ln>
                  <a:noFill/>
                </a:ln>
                <a:solidFill>
                  <a:schemeClr val="tx1"/>
                </a:solidFill>
                <a:effectLst/>
                <a:uLnTx/>
                <a:uFillTx/>
                <a:latin typeface="+mn-lt"/>
                <a:ea typeface="+mn-ea"/>
                <a:cs typeface="+mn-cs"/>
              </a:rPr>
              <a:t> by time of day or year, such as a critical peak pricing program, might cause customers to change electricity consumption</a:t>
            </a:r>
            <a:r>
              <a:rPr kumimoji="0" lang="en-US" sz="1800" b="0" u="none" strike="noStrike" kern="1200" cap="none" spc="0" normalizeH="0" baseline="0" noProof="0" dirty="0" smtClean="0">
                <a:ln>
                  <a:noFill/>
                </a:ln>
                <a:solidFill>
                  <a:schemeClr val="tx1"/>
                </a:solidFill>
                <a:effectLst/>
                <a:uLnTx/>
                <a:uFillTx/>
                <a:latin typeface="+mn-lt"/>
                <a:ea typeface="+mn-ea"/>
                <a:cs typeface="+mn-cs"/>
              </a:rPr>
              <a:t>.</a:t>
            </a:r>
            <a:endParaRPr kumimoji="0" lang="en-US" sz="1800" b="0" u="none" strike="noStrike" kern="0" cap="none" spc="0" normalizeH="0" baseline="0" noProof="0" dirty="0">
              <a:ln>
                <a:noFill/>
              </a:ln>
              <a:solidFill>
                <a:schemeClr val="tx1"/>
              </a:solidFill>
              <a:effectLst/>
              <a:uLnTx/>
              <a:uFillTx/>
              <a:latin typeface="+mn-lt"/>
            </a:endParaRPr>
          </a:p>
        </p:txBody>
      </p:sp>
      <p:grpSp>
        <p:nvGrpSpPr>
          <p:cNvPr id="12" name="Group 11"/>
          <p:cNvGrpSpPr/>
          <p:nvPr/>
        </p:nvGrpSpPr>
        <p:grpSpPr>
          <a:xfrm>
            <a:off x="304800" y="4800600"/>
            <a:ext cx="8534400" cy="990600"/>
            <a:chOff x="304800" y="3200400"/>
            <a:chExt cx="8534400" cy="990600"/>
          </a:xfrm>
        </p:grpSpPr>
        <p:sp>
          <p:nvSpPr>
            <p:cNvPr id="5" name="Rounded Rectangle 4"/>
            <p:cNvSpPr/>
            <p:nvPr/>
          </p:nvSpPr>
          <p:spPr>
            <a:xfrm>
              <a:off x="304800" y="3276600"/>
              <a:ext cx="2667000" cy="914400"/>
            </a:xfrm>
            <a:prstGeom prst="roundRect">
              <a:avLst/>
            </a:prstGeom>
            <a:solidFill>
              <a:schemeClr val="accent6"/>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2000" b="1" dirty="0" smtClean="0">
                  <a:solidFill>
                    <a:schemeClr val="bg1"/>
                  </a:solidFill>
                </a:rPr>
                <a:t>Direct load control program</a:t>
              </a:r>
            </a:p>
          </p:txBody>
        </p:sp>
        <p:sp>
          <p:nvSpPr>
            <p:cNvPr id="9" name="Content Placeholder 3"/>
            <p:cNvSpPr txBox="1">
              <a:spLocks/>
            </p:cNvSpPr>
            <p:nvPr/>
          </p:nvSpPr>
          <p:spPr>
            <a:xfrm>
              <a:off x="3124200" y="3200400"/>
              <a:ext cx="5715000" cy="914400"/>
            </a:xfrm>
            <a:prstGeom prst="rect">
              <a:avLst/>
            </a:prstGeom>
          </p:spPr>
          <p:txBody>
            <a:bodyPr/>
            <a:lstStyle/>
            <a:p>
              <a:pPr marR="0" lvl="0" algn="l" defTabSz="914400" rtl="0" eaLnBrk="1" fontAlgn="base" latinLnBrk="0" hangingPunct="1">
                <a:lnSpc>
                  <a:spcPct val="95000"/>
                </a:lnSpc>
                <a:spcBef>
                  <a:spcPct val="40000"/>
                </a:spcBef>
                <a:spcAft>
                  <a:spcPct val="0"/>
                </a:spcAft>
                <a:buClrTx/>
                <a:buSzTx/>
                <a:buFontTx/>
                <a:buNone/>
                <a:tabLst/>
                <a:defRPr/>
              </a:pPr>
              <a:r>
                <a:rPr kumimoji="0" lang="en-US" sz="1800" b="0" u="none" strike="noStrike" kern="1200" cap="none" spc="0" normalizeH="0" baseline="0" noProof="0" dirty="0" smtClean="0">
                  <a:ln>
                    <a:noFill/>
                  </a:ln>
                  <a:solidFill>
                    <a:schemeClr val="tx1"/>
                  </a:solidFill>
                  <a:effectLst/>
                  <a:uLnTx/>
                  <a:uFillTx/>
                  <a:latin typeface="+mn-lt"/>
                  <a:ea typeface="+mn-ea"/>
                  <a:cs typeface="+mn-cs"/>
                </a:rPr>
                <a:t>Customers</a:t>
              </a:r>
              <a:r>
                <a:rPr kumimoji="0" lang="en-US" sz="1800" b="0" u="none" strike="noStrike" kern="1200" cap="none" spc="0" normalizeH="0" noProof="0" dirty="0" smtClean="0">
                  <a:ln>
                    <a:noFill/>
                  </a:ln>
                  <a:solidFill>
                    <a:schemeClr val="tx1"/>
                  </a:solidFill>
                  <a:effectLst/>
                  <a:uLnTx/>
                  <a:uFillTx/>
                  <a:latin typeface="+mn-lt"/>
                  <a:ea typeface="+mn-ea"/>
                  <a:cs typeface="+mn-cs"/>
                </a:rPr>
                <a:t> enter an agreement with a utility to reduce demand by controlling selected appliances, such as air conditioners and pool pumps, </a:t>
              </a:r>
              <a:r>
                <a:rPr kumimoji="0" lang="en-US" sz="1800" b="0" u="none" strike="noStrike" kern="1200" cap="none" spc="0" normalizeH="0" baseline="0" noProof="0" dirty="0" smtClean="0">
                  <a:ln>
                    <a:noFill/>
                  </a:ln>
                  <a:solidFill>
                    <a:schemeClr val="tx1"/>
                  </a:solidFill>
                  <a:effectLst/>
                  <a:uLnTx/>
                  <a:uFillTx/>
                  <a:latin typeface="+mn-lt"/>
                  <a:ea typeface="+mn-ea"/>
                  <a:cs typeface="+mn-cs"/>
                </a:rPr>
                <a:t>during peak</a:t>
              </a:r>
              <a:r>
                <a:rPr kumimoji="0" lang="en-US" sz="1800" b="0" u="none" strike="noStrike" kern="1200" cap="none" spc="0" normalizeH="0" noProof="0" dirty="0" smtClean="0">
                  <a:ln>
                    <a:noFill/>
                  </a:ln>
                  <a:solidFill>
                    <a:schemeClr val="tx1"/>
                  </a:solidFill>
                  <a:effectLst/>
                  <a:uLnTx/>
                  <a:uFillTx/>
                  <a:latin typeface="+mn-lt"/>
                  <a:ea typeface="+mn-ea"/>
                  <a:cs typeface="+mn-cs"/>
                </a:rPr>
                <a:t> demand periods.  Direct load control equipment can be supported by AMI communications infrastructure.</a:t>
              </a:r>
              <a:endParaRPr kumimoji="0" lang="en-US" sz="1800" b="0" u="none" strike="noStrike" kern="0" cap="none" spc="0" normalizeH="0" baseline="0" noProof="0" dirty="0">
                <a:ln>
                  <a:noFill/>
                </a:ln>
                <a:solidFill>
                  <a:schemeClr val="tx1"/>
                </a:solidFill>
                <a:effectLst/>
                <a:uLnTx/>
                <a:uFillTx/>
                <a:latin typeface="+mn-lt"/>
              </a:endParaRPr>
            </a:p>
          </p:txBody>
        </p:sp>
      </p:grpSp>
      <p:grpSp>
        <p:nvGrpSpPr>
          <p:cNvPr id="11" name="Group 10"/>
          <p:cNvGrpSpPr/>
          <p:nvPr/>
        </p:nvGrpSpPr>
        <p:grpSpPr>
          <a:xfrm>
            <a:off x="304800" y="3200400"/>
            <a:ext cx="8534400" cy="990600"/>
            <a:chOff x="304800" y="4419600"/>
            <a:chExt cx="8534400" cy="990600"/>
          </a:xfrm>
        </p:grpSpPr>
        <p:sp>
          <p:nvSpPr>
            <p:cNvPr id="6" name="Rounded Rectangle 5"/>
            <p:cNvSpPr/>
            <p:nvPr/>
          </p:nvSpPr>
          <p:spPr>
            <a:xfrm>
              <a:off x="304800" y="4495800"/>
              <a:ext cx="2667000" cy="914400"/>
            </a:xfrm>
            <a:prstGeom prst="roundRect">
              <a:avLst/>
            </a:prstGeom>
            <a:solidFill>
              <a:schemeClr val="accent6"/>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2000" b="1" dirty="0" smtClean="0">
                  <a:solidFill>
                    <a:schemeClr val="bg1"/>
                  </a:solidFill>
                </a:rPr>
                <a:t>Customer systems</a:t>
              </a:r>
            </a:p>
          </p:txBody>
        </p:sp>
        <p:sp>
          <p:nvSpPr>
            <p:cNvPr id="10" name="Content Placeholder 3"/>
            <p:cNvSpPr txBox="1">
              <a:spLocks/>
            </p:cNvSpPr>
            <p:nvPr/>
          </p:nvSpPr>
          <p:spPr>
            <a:xfrm>
              <a:off x="3124200" y="4419600"/>
              <a:ext cx="5715000" cy="914400"/>
            </a:xfrm>
            <a:prstGeom prst="rect">
              <a:avLst/>
            </a:prstGeom>
          </p:spPr>
          <p:txBody>
            <a:bodyPr/>
            <a:lstStyle/>
            <a:p>
              <a:pPr marR="0" lvl="0" algn="l" defTabSz="914400" rtl="0" eaLnBrk="1" fontAlgn="base" latinLnBrk="0" hangingPunct="1">
                <a:lnSpc>
                  <a:spcPct val="95000"/>
                </a:lnSpc>
                <a:spcBef>
                  <a:spcPct val="40000"/>
                </a:spcBef>
                <a:spcAft>
                  <a:spcPct val="0"/>
                </a:spcAft>
                <a:buClrTx/>
                <a:buSzTx/>
                <a:buFontTx/>
                <a:buNone/>
                <a:tabLst/>
                <a:defRPr/>
              </a:pPr>
              <a:r>
                <a:rPr kumimoji="0" lang="en-US" sz="1800" b="0" u="none" strike="noStrike" kern="1200" cap="none" spc="0" normalizeH="0" baseline="0" noProof="0" dirty="0" smtClean="0">
                  <a:ln>
                    <a:noFill/>
                  </a:ln>
                  <a:solidFill>
                    <a:schemeClr val="tx1"/>
                  </a:solidFill>
                  <a:effectLst/>
                  <a:uLnTx/>
                  <a:uFillTx/>
                  <a:latin typeface="+mn-lt"/>
                  <a:ea typeface="+mn-ea"/>
                  <a:cs typeface="+mn-cs"/>
                </a:rPr>
                <a:t>Customers gain information about and </a:t>
              </a:r>
              <a:r>
                <a:rPr kumimoji="0" lang="en-US" sz="1800" b="0" u="none" strike="noStrike" kern="1200" cap="none" spc="0" normalizeH="0" noProof="0" dirty="0" smtClean="0">
                  <a:ln>
                    <a:noFill/>
                  </a:ln>
                  <a:solidFill>
                    <a:schemeClr val="tx1"/>
                  </a:solidFill>
                  <a:effectLst/>
                  <a:uLnTx/>
                  <a:uFillTx/>
                  <a:latin typeface="+mn-lt"/>
                  <a:ea typeface="+mn-ea"/>
                  <a:cs typeface="+mn-cs"/>
                </a:rPr>
                <a:t>control over</a:t>
              </a:r>
              <a:r>
                <a:rPr kumimoji="0" lang="en-US" sz="1800" b="0" u="none" strike="noStrike" kern="1200" cap="none" spc="0" normalizeH="0" baseline="0" noProof="0" dirty="0" smtClean="0">
                  <a:ln>
                    <a:noFill/>
                  </a:ln>
                  <a:solidFill>
                    <a:schemeClr val="tx1"/>
                  </a:solidFill>
                  <a:effectLst/>
                  <a:uLnTx/>
                  <a:uFillTx/>
                  <a:latin typeface="+mn-lt"/>
                  <a:ea typeface="+mn-ea"/>
                  <a:cs typeface="+mn-cs"/>
                </a:rPr>
                <a:t> electricity consumption</a:t>
              </a:r>
              <a:r>
                <a:rPr kumimoji="0" lang="en-US" sz="1800" b="0" u="none" strike="noStrike" kern="1200" cap="none" spc="0" normalizeH="0" noProof="0" dirty="0" smtClean="0">
                  <a:ln>
                    <a:noFill/>
                  </a:ln>
                  <a:solidFill>
                    <a:schemeClr val="tx1"/>
                  </a:solidFill>
                  <a:effectLst/>
                  <a:uLnTx/>
                  <a:uFillTx/>
                  <a:latin typeface="+mn-lt"/>
                  <a:ea typeface="+mn-ea"/>
                  <a:cs typeface="+mn-cs"/>
                </a:rPr>
                <a:t>.  For example, web portals provide insight into electricity consumption and programmable controllable thermostats offer control over electricity consumption.</a:t>
              </a:r>
              <a:endParaRPr kumimoji="0" lang="en-US" sz="1800" b="0" u="none" strike="noStrike" kern="0" cap="none" spc="0" normalizeH="0" baseline="0" noProof="0" dirty="0">
                <a:ln>
                  <a:noFill/>
                </a:ln>
                <a:solidFill>
                  <a:schemeClr val="tx1"/>
                </a:solidFill>
                <a:effectLst/>
                <a:uLnTx/>
                <a:uFillTx/>
                <a:latin typeface="+mn-lt"/>
              </a:endParaRPr>
            </a:p>
          </p:txBody>
        </p:sp>
      </p:grpSp>
      <p:sp>
        <p:nvSpPr>
          <p:cNvPr id="15" name="Up-Down Arrow 14"/>
          <p:cNvSpPr/>
          <p:nvPr/>
        </p:nvSpPr>
        <p:spPr>
          <a:xfrm>
            <a:off x="1524000" y="2971800"/>
            <a:ext cx="152400" cy="304800"/>
          </a:xfrm>
          <a:prstGeom prst="upDownArrow">
            <a:avLst/>
          </a:prstGeom>
          <a:solidFill>
            <a:schemeClr val="accent1"/>
          </a:solidFill>
          <a:ln w="12700">
            <a:solidFill>
              <a:schemeClr val="tx1"/>
            </a:solid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endParaRPr lang="en-US" sz="1600" b="1"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Build and Impact Metrics</a:t>
            </a:r>
            <a:endParaRPr lang="en-US" dirty="0"/>
          </a:p>
        </p:txBody>
      </p:sp>
      <p:sp>
        <p:nvSpPr>
          <p:cNvPr id="3" name="Text Placeholder 2"/>
          <p:cNvSpPr>
            <a:spLocks noGrp="1"/>
          </p:cNvSpPr>
          <p:nvPr>
            <p:ph type="body" sz="quarter" idx="10"/>
          </p:nvPr>
        </p:nvSpPr>
        <p:spPr>
          <a:xfrm>
            <a:off x="304800" y="1066800"/>
            <a:ext cx="8507104" cy="609600"/>
          </a:xfrm>
        </p:spPr>
        <p:txBody>
          <a:bodyPr/>
          <a:lstStyle/>
          <a:p>
            <a:pPr algn="ctr"/>
            <a:r>
              <a:rPr lang="en-US" sz="1600" dirty="0" smtClean="0"/>
              <a:t>Build and Impact metrics will track the deployment of technology and how it affects peak demand and electricity consumption.</a:t>
            </a:r>
            <a:endParaRPr lang="en-US" sz="1600" dirty="0"/>
          </a:p>
        </p:txBody>
      </p:sp>
      <p:sp>
        <p:nvSpPr>
          <p:cNvPr id="5" name="Content Placeholder 9"/>
          <p:cNvSpPr txBox="1">
            <a:spLocks/>
          </p:cNvSpPr>
          <p:nvPr/>
        </p:nvSpPr>
        <p:spPr>
          <a:xfrm>
            <a:off x="609600" y="2362200"/>
            <a:ext cx="3657600" cy="3581400"/>
          </a:xfrm>
          <a:prstGeom prst="rect">
            <a:avLst/>
          </a:prstGeom>
          <a:ln w="12700">
            <a:solidFill>
              <a:schemeClr val="tx1"/>
            </a:solidFill>
          </a:ln>
        </p:spPr>
        <p:txBody>
          <a:bodyPr/>
          <a:lstStyle/>
          <a:p>
            <a:pPr marL="166688" lvl="0" indent="-166688" fontAlgn="base">
              <a:lnSpc>
                <a:spcPct val="95000"/>
              </a:lnSpc>
              <a:spcBef>
                <a:spcPct val="40000"/>
              </a:spcBef>
              <a:spcAft>
                <a:spcPct val="0"/>
              </a:spcAft>
              <a:buFont typeface="Arial" pitchFamily="34" charset="0"/>
              <a:buChar char="•"/>
              <a:defRPr/>
            </a:pPr>
            <a:r>
              <a:rPr lang="en-US" sz="1600" dirty="0" smtClean="0"/>
              <a:t>Smart meters</a:t>
            </a:r>
          </a:p>
          <a:p>
            <a:pPr marL="166688" lvl="0" indent="-166688" fontAlgn="base">
              <a:lnSpc>
                <a:spcPct val="95000"/>
              </a:lnSpc>
              <a:spcBef>
                <a:spcPct val="40000"/>
              </a:spcBef>
              <a:spcAft>
                <a:spcPct val="0"/>
              </a:spcAft>
              <a:buFont typeface="Arial" pitchFamily="34" charset="0"/>
              <a:buChar char="•"/>
              <a:defRPr/>
            </a:pPr>
            <a:r>
              <a:rPr lang="en-US" sz="1600" kern="0" dirty="0" smtClean="0"/>
              <a:t>Communications system</a:t>
            </a:r>
          </a:p>
          <a:p>
            <a:pPr marL="166688" lvl="0" indent="-166688" fontAlgn="base">
              <a:lnSpc>
                <a:spcPct val="95000"/>
              </a:lnSpc>
              <a:spcBef>
                <a:spcPct val="40000"/>
              </a:spcBef>
              <a:spcAft>
                <a:spcPct val="0"/>
              </a:spcAft>
              <a:buFont typeface="Arial" pitchFamily="34" charset="0"/>
              <a:buChar char="•"/>
              <a:defRPr/>
            </a:pPr>
            <a:r>
              <a:rPr kumimoji="0" lang="en-US" sz="1600" b="0" u="none" strike="noStrike" kern="0" cap="none" spc="0" normalizeH="0" noProof="0" dirty="0" smtClean="0">
                <a:ln>
                  <a:noFill/>
                </a:ln>
                <a:solidFill>
                  <a:schemeClr val="tx1"/>
                </a:solidFill>
                <a:effectLst/>
                <a:uLnTx/>
                <a:uFillTx/>
                <a:latin typeface="+mn-lt"/>
              </a:rPr>
              <a:t>Customer EMS/Display/Portal</a:t>
            </a:r>
          </a:p>
          <a:p>
            <a:pPr marL="166688" lvl="0" indent="-166688" fontAlgn="base">
              <a:lnSpc>
                <a:spcPct val="95000"/>
              </a:lnSpc>
              <a:spcBef>
                <a:spcPct val="40000"/>
              </a:spcBef>
              <a:spcAft>
                <a:spcPct val="0"/>
              </a:spcAft>
              <a:buFont typeface="Arial" pitchFamily="34" charset="0"/>
              <a:buChar char="•"/>
              <a:defRPr/>
            </a:pPr>
            <a:r>
              <a:rPr kumimoji="0" lang="en-US" sz="1600" b="0" u="none" strike="noStrike" kern="0" cap="none" spc="0" normalizeH="0" baseline="0" noProof="0" dirty="0" smtClean="0">
                <a:ln>
                  <a:noFill/>
                </a:ln>
                <a:solidFill>
                  <a:schemeClr val="tx1"/>
                </a:solidFill>
                <a:effectLst/>
                <a:uLnTx/>
                <a:uFillTx/>
                <a:latin typeface="+mn-lt"/>
              </a:rPr>
              <a:t>Time-based rate</a:t>
            </a:r>
            <a:r>
              <a:rPr kumimoji="0" lang="en-US" sz="1600" b="0" u="none" strike="noStrike" kern="0" cap="none" spc="0" normalizeH="0" noProof="0" dirty="0" smtClean="0">
                <a:ln>
                  <a:noFill/>
                </a:ln>
                <a:solidFill>
                  <a:schemeClr val="tx1"/>
                </a:solidFill>
                <a:effectLst/>
                <a:uLnTx/>
                <a:uFillTx/>
                <a:latin typeface="+mn-lt"/>
              </a:rPr>
              <a:t> programs</a:t>
            </a:r>
            <a:endParaRPr kumimoji="0" lang="en-US" sz="1600" b="0" u="none" strike="noStrike" kern="0" cap="none" spc="0" normalizeH="0" baseline="0" noProof="0" dirty="0" smtClean="0">
              <a:ln>
                <a:noFill/>
              </a:ln>
              <a:solidFill>
                <a:schemeClr val="tx1"/>
              </a:solidFill>
              <a:effectLst/>
              <a:uLnTx/>
              <a:uFillTx/>
              <a:latin typeface="+mn-lt"/>
            </a:endParaRPr>
          </a:p>
          <a:p>
            <a:pPr marL="166688" indent="-166688" fontAlgn="base">
              <a:lnSpc>
                <a:spcPct val="95000"/>
              </a:lnSpc>
              <a:spcBef>
                <a:spcPct val="40000"/>
              </a:spcBef>
              <a:spcAft>
                <a:spcPct val="0"/>
              </a:spcAft>
              <a:buFont typeface="Arial" pitchFamily="34" charset="0"/>
              <a:buChar char="•"/>
              <a:defRPr/>
            </a:pPr>
            <a:r>
              <a:rPr kumimoji="0" lang="en-US" sz="1600" b="0" u="none" strike="noStrike" kern="0" cap="none" spc="0" normalizeH="0" baseline="0" dirty="0" smtClean="0">
                <a:ln>
                  <a:noFill/>
                </a:ln>
                <a:solidFill>
                  <a:schemeClr val="tx1"/>
                </a:solidFill>
                <a:effectLst/>
                <a:uLnTx/>
                <a:uFillTx/>
                <a:latin typeface="+mn-lt"/>
              </a:rPr>
              <a:t>Direct load control devices</a:t>
            </a:r>
            <a:endParaRPr kumimoji="0" lang="en-US" sz="1600" b="0" u="none" strike="noStrike" kern="0" cap="none" spc="0" normalizeH="0" baseline="0" noProof="0" dirty="0" smtClean="0">
              <a:ln>
                <a:noFill/>
              </a:ln>
              <a:solidFill>
                <a:schemeClr val="tx1"/>
              </a:solidFill>
              <a:effectLst/>
              <a:uLnTx/>
              <a:uFillTx/>
              <a:latin typeface="+mn-lt"/>
            </a:endParaRPr>
          </a:p>
        </p:txBody>
      </p:sp>
      <p:sp>
        <p:nvSpPr>
          <p:cNvPr id="6" name="Rectangle 8"/>
          <p:cNvSpPr>
            <a:spLocks noChangeArrowheads="1"/>
          </p:cNvSpPr>
          <p:nvPr/>
        </p:nvSpPr>
        <p:spPr bwMode="auto">
          <a:xfrm>
            <a:off x="609600" y="1905000"/>
            <a:ext cx="3657600" cy="457200"/>
          </a:xfrm>
          <a:prstGeom prst="rect">
            <a:avLst/>
          </a:prstGeom>
          <a:solidFill>
            <a:schemeClr val="accent1"/>
          </a:solidFill>
          <a:ln w="12700">
            <a:solidFill>
              <a:schemeClr val="tx1"/>
            </a:solidFill>
            <a:miter lim="800000"/>
            <a:headEnd/>
            <a:tailEnd/>
          </a:ln>
          <a:effectLst/>
        </p:spPr>
        <p:txBody>
          <a:bodyPr lIns="92075" tIns="0" rIns="92075" bIns="0" anchor="ctr"/>
          <a:lstStyle/>
          <a:p>
            <a:pPr algn="ctr" eaLnBrk="0" hangingPunct="0">
              <a:lnSpc>
                <a:spcPct val="90000"/>
              </a:lnSpc>
            </a:pPr>
            <a:r>
              <a:rPr lang="en-US" sz="1600" b="1" dirty="0" smtClean="0">
                <a:solidFill>
                  <a:srgbClr val="FFFFFF"/>
                </a:solidFill>
              </a:rPr>
              <a:t>Key Build Metrics (Technologies)</a:t>
            </a:r>
            <a:endParaRPr lang="en-US" sz="1600" b="1" baseline="30000" dirty="0">
              <a:solidFill>
                <a:srgbClr val="FFFFFF"/>
              </a:solidFill>
            </a:endParaRPr>
          </a:p>
        </p:txBody>
      </p:sp>
      <p:sp>
        <p:nvSpPr>
          <p:cNvPr id="7" name="Content Placeholder 9"/>
          <p:cNvSpPr txBox="1">
            <a:spLocks/>
          </p:cNvSpPr>
          <p:nvPr/>
        </p:nvSpPr>
        <p:spPr>
          <a:xfrm>
            <a:off x="4724400" y="2362200"/>
            <a:ext cx="3657600" cy="3581400"/>
          </a:xfrm>
          <a:prstGeom prst="rect">
            <a:avLst/>
          </a:prstGeom>
          <a:ln w="12700">
            <a:solidFill>
              <a:schemeClr val="tx1"/>
            </a:solidFill>
          </a:ln>
        </p:spPr>
        <p:txBody>
          <a:bodyPr/>
          <a:lstStyle/>
          <a:p>
            <a:pPr marL="234950" lvl="0" indent="-234950" fontAlgn="base">
              <a:lnSpc>
                <a:spcPct val="95000"/>
              </a:lnSpc>
              <a:spcBef>
                <a:spcPct val="40000"/>
              </a:spcBef>
              <a:spcAft>
                <a:spcPct val="0"/>
              </a:spcAft>
              <a:buFont typeface="Arial" pitchFamily="34" charset="0"/>
              <a:buChar char="•"/>
              <a:defRPr/>
            </a:pPr>
            <a:r>
              <a:rPr lang="en-US" sz="1600" dirty="0" smtClean="0"/>
              <a:t>Hourly customer electricity usage</a:t>
            </a:r>
          </a:p>
          <a:p>
            <a:pPr marL="234950" lvl="0" indent="-234950" fontAlgn="base">
              <a:lnSpc>
                <a:spcPct val="95000"/>
              </a:lnSpc>
              <a:spcBef>
                <a:spcPct val="40000"/>
              </a:spcBef>
              <a:spcAft>
                <a:spcPct val="0"/>
              </a:spcAft>
              <a:buFont typeface="Arial" pitchFamily="34" charset="0"/>
              <a:buChar char="•"/>
              <a:defRPr/>
            </a:pPr>
            <a:r>
              <a:rPr lang="en-US" sz="1600" dirty="0" smtClean="0"/>
              <a:t>Monthly customer electricity usage</a:t>
            </a:r>
          </a:p>
          <a:p>
            <a:pPr marL="234950" lvl="0" indent="-234950" fontAlgn="base">
              <a:lnSpc>
                <a:spcPct val="95000"/>
              </a:lnSpc>
              <a:spcBef>
                <a:spcPct val="40000"/>
              </a:spcBef>
              <a:spcAft>
                <a:spcPct val="0"/>
              </a:spcAft>
              <a:buFont typeface="Arial" pitchFamily="34" charset="0"/>
              <a:buChar char="•"/>
              <a:defRPr/>
            </a:pPr>
            <a:r>
              <a:rPr lang="en-US" sz="1600" dirty="0" smtClean="0"/>
              <a:t>Peak load and mix (direct load control)</a:t>
            </a:r>
          </a:p>
          <a:p>
            <a:pPr marL="234950" lvl="0" indent="-234950" fontAlgn="base">
              <a:lnSpc>
                <a:spcPct val="95000"/>
              </a:lnSpc>
              <a:spcBef>
                <a:spcPct val="40000"/>
              </a:spcBef>
              <a:spcAft>
                <a:spcPct val="0"/>
              </a:spcAft>
              <a:buFont typeface="Arial" pitchFamily="34" charset="0"/>
              <a:buChar char="•"/>
              <a:defRPr/>
            </a:pPr>
            <a:r>
              <a:rPr lang="en-US" sz="1600" dirty="0" smtClean="0"/>
              <a:t>Peak generation or supply and mix (generation fuel and technology)</a:t>
            </a:r>
          </a:p>
          <a:p>
            <a:pPr marL="234950" lvl="0" indent="-234950" fontAlgn="base">
              <a:lnSpc>
                <a:spcPct val="95000"/>
              </a:lnSpc>
              <a:spcBef>
                <a:spcPct val="40000"/>
              </a:spcBef>
              <a:spcAft>
                <a:spcPct val="0"/>
              </a:spcAft>
              <a:buFont typeface="Arial" pitchFamily="34" charset="0"/>
              <a:buChar char="•"/>
              <a:defRPr/>
            </a:pPr>
            <a:r>
              <a:rPr lang="en-US" sz="1600" dirty="0" smtClean="0"/>
              <a:t>Annual electricity production or supply </a:t>
            </a:r>
          </a:p>
          <a:p>
            <a:pPr marL="234950" lvl="0" indent="-234950" fontAlgn="base">
              <a:lnSpc>
                <a:spcPct val="95000"/>
              </a:lnSpc>
              <a:spcBef>
                <a:spcPct val="40000"/>
              </a:spcBef>
              <a:spcAft>
                <a:spcPct val="0"/>
              </a:spcAft>
              <a:buFont typeface="Arial" pitchFamily="34" charset="0"/>
              <a:buChar char="•"/>
              <a:defRPr/>
            </a:pPr>
            <a:r>
              <a:rPr lang="en-US" sz="1600" dirty="0" smtClean="0"/>
              <a:t>Annual electricity production cost</a:t>
            </a:r>
          </a:p>
          <a:p>
            <a:pPr marL="234950" lvl="0" indent="-234950" fontAlgn="base">
              <a:lnSpc>
                <a:spcPct val="95000"/>
              </a:lnSpc>
              <a:spcBef>
                <a:spcPct val="40000"/>
              </a:spcBef>
              <a:spcAft>
                <a:spcPct val="0"/>
              </a:spcAft>
              <a:buFont typeface="Arial" pitchFamily="34" charset="0"/>
              <a:buChar char="•"/>
              <a:defRPr/>
            </a:pPr>
            <a:r>
              <a:rPr lang="en-US" sz="1600" dirty="0" smtClean="0"/>
              <a:t>Ancillary services cost</a:t>
            </a:r>
          </a:p>
          <a:p>
            <a:pPr marL="234950" lvl="0" indent="-234950" fontAlgn="base">
              <a:lnSpc>
                <a:spcPct val="95000"/>
              </a:lnSpc>
              <a:spcBef>
                <a:spcPct val="40000"/>
              </a:spcBef>
              <a:spcAft>
                <a:spcPct val="0"/>
              </a:spcAft>
              <a:buFont typeface="Arial" pitchFamily="34" charset="0"/>
              <a:buChar char="•"/>
              <a:defRPr/>
            </a:pPr>
            <a:r>
              <a:rPr lang="en-US" sz="1600" dirty="0" smtClean="0"/>
              <a:t>CO</a:t>
            </a:r>
            <a:r>
              <a:rPr lang="en-US" sz="1600" baseline="-25000" dirty="0" smtClean="0"/>
              <a:t>2</a:t>
            </a:r>
            <a:r>
              <a:rPr lang="en-US" sz="1600" dirty="0" smtClean="0"/>
              <a:t>, SO</a:t>
            </a:r>
            <a:r>
              <a:rPr lang="en-US" sz="1600" baseline="-25000" dirty="0" smtClean="0"/>
              <a:t>2</a:t>
            </a:r>
            <a:r>
              <a:rPr lang="en-US" sz="1600" dirty="0" smtClean="0"/>
              <a:t>, NO</a:t>
            </a:r>
            <a:r>
              <a:rPr lang="en-US" sz="1600" baseline="-25000" dirty="0" smtClean="0"/>
              <a:t>X</a:t>
            </a:r>
            <a:r>
              <a:rPr lang="en-US" sz="1600" dirty="0" smtClean="0"/>
              <a:t>, and PM emissions, generation or supply</a:t>
            </a:r>
          </a:p>
        </p:txBody>
      </p:sp>
      <p:sp>
        <p:nvSpPr>
          <p:cNvPr id="8" name="Rectangle 8"/>
          <p:cNvSpPr>
            <a:spLocks noChangeArrowheads="1"/>
          </p:cNvSpPr>
          <p:nvPr/>
        </p:nvSpPr>
        <p:spPr bwMode="auto">
          <a:xfrm>
            <a:off x="4724400" y="1905000"/>
            <a:ext cx="3657600" cy="457200"/>
          </a:xfrm>
          <a:prstGeom prst="rect">
            <a:avLst/>
          </a:prstGeom>
          <a:solidFill>
            <a:schemeClr val="accent1"/>
          </a:solidFill>
          <a:ln w="12700">
            <a:solidFill>
              <a:schemeClr val="tx1"/>
            </a:solidFill>
            <a:miter lim="800000"/>
            <a:headEnd/>
            <a:tailEnd/>
          </a:ln>
          <a:effectLst/>
        </p:spPr>
        <p:txBody>
          <a:bodyPr lIns="92075" tIns="0" rIns="92075" bIns="0" anchor="ctr"/>
          <a:lstStyle/>
          <a:p>
            <a:pPr algn="ctr" eaLnBrk="0" hangingPunct="0">
              <a:lnSpc>
                <a:spcPct val="90000"/>
              </a:lnSpc>
            </a:pPr>
            <a:r>
              <a:rPr lang="en-US" sz="1600" b="1" dirty="0" smtClean="0">
                <a:solidFill>
                  <a:srgbClr val="FFFFFF"/>
                </a:solidFill>
              </a:rPr>
              <a:t>Key Impact Metrics</a:t>
            </a:r>
            <a:endParaRPr lang="en-US" sz="1600" b="1" baseline="30000"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GIG Template 05-20-2011">
  <a:themeElements>
    <a:clrScheme name="Smart Grid Colors">
      <a:dk1>
        <a:srgbClr val="595959"/>
      </a:dk1>
      <a:lt1>
        <a:srgbClr val="FFFFFF"/>
      </a:lt1>
      <a:dk2>
        <a:srgbClr val="595959"/>
      </a:dk2>
      <a:lt2>
        <a:srgbClr val="FFFFFF"/>
      </a:lt2>
      <a:accent1>
        <a:srgbClr val="2B4C74"/>
      </a:accent1>
      <a:accent2>
        <a:srgbClr val="21669F"/>
      </a:accent2>
      <a:accent3>
        <a:srgbClr val="84979E"/>
      </a:accent3>
      <a:accent4>
        <a:srgbClr val="85B043"/>
      </a:accent4>
      <a:accent5>
        <a:srgbClr val="B8D51F"/>
      </a:accent5>
      <a:accent6>
        <a:srgbClr val="78ABC2"/>
      </a:accent6>
      <a:hlink>
        <a:srgbClr val="254162"/>
      </a:hlink>
      <a:folHlink>
        <a:srgbClr val="254162"/>
      </a:folHlink>
    </a:clrScheme>
    <a:fontScheme name="Smart Grid Template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tx1"/>
          </a:solidFill>
        </a:ln>
        <a:effectLst/>
      </a:spPr>
      <a:bodyPr tIns="91440" bIns="91440" rtlCol="0" anchor="ctr"/>
      <a:lstStyle>
        <a:defPPr algn="ctr">
          <a:defRPr sz="1600" b="1"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lnDef>
    <a:txDef>
      <a:spPr>
        <a:noFill/>
      </a:spPr>
      <a:bodyPr wrap="square" tIns="91440" bIns="91440" rtlCol="0">
        <a:noAutofit/>
      </a:bodyPr>
      <a:lstStyle>
        <a:defPPr marL="0" indent="0">
          <a:buFont typeface="Arial" pitchFamily="34" charset="0"/>
          <a:buNone/>
          <a:defRPr sz="1400" dirty="0" err="1" smtClean="0"/>
        </a:defPPr>
      </a:lstStyle>
    </a:txDef>
  </a:objectDefaults>
  <a:extraClrSchemeLst>
    <a:extraClrScheme>
      <a:clrScheme name="energy practice template 1">
        <a:dk1>
          <a:srgbClr val="000000"/>
        </a:dk1>
        <a:lt1>
          <a:srgbClr val="FFFFFF"/>
        </a:lt1>
        <a:dk2>
          <a:srgbClr val="5C1C49"/>
        </a:dk2>
        <a:lt2>
          <a:srgbClr val="B3C4D1"/>
        </a:lt2>
        <a:accent1>
          <a:srgbClr val="093678"/>
        </a:accent1>
        <a:accent2>
          <a:srgbClr val="FDDC51"/>
        </a:accent2>
        <a:accent3>
          <a:srgbClr val="FFFFFF"/>
        </a:accent3>
        <a:accent4>
          <a:srgbClr val="000000"/>
        </a:accent4>
        <a:accent5>
          <a:srgbClr val="AAAEBE"/>
        </a:accent5>
        <a:accent6>
          <a:srgbClr val="E5C749"/>
        </a:accent6>
        <a:hlink>
          <a:srgbClr val="8F2E00"/>
        </a:hlink>
        <a:folHlink>
          <a:srgbClr val="339933"/>
        </a:folHlink>
      </a:clrScheme>
      <a:clrMap bg1="lt1" tx1="dk1" bg2="lt2" tx2="dk2" accent1="accent1" accent2="accent2" accent3="accent3" accent4="accent4" accent5="accent5" accent6="accent6" hlink="hlink" folHlink="folHlink"/>
    </a:extraClrScheme>
  </a:extraClrSchemeLst>
  <a:custClrLst>
    <a:custClr name="Custom Color 1">
      <a:srgbClr val="5C2801"/>
    </a:custClr>
    <a:custClr name="Custom Color 2">
      <a:srgbClr val="8F2E00"/>
    </a:custClr>
    <a:custClr name="Custom Color 3">
      <a:srgbClr val="B16D4D"/>
    </a:custClr>
    <a:custClr name="Custom Color 4">
      <a:srgbClr val="9D7792"/>
    </a:custClr>
    <a:custClr name="Custom Color 5">
      <a:srgbClr val="5B7FB5"/>
    </a:custClr>
    <a:custClr name="Custom Color 6">
      <a:srgbClr val="2D9F97"/>
    </a:custClr>
    <a:custClr name="Custom Color 7">
      <a:srgbClr val="79805A"/>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SGIG Template 05-20-2011</Template>
  <TotalTime>6927</TotalTime>
  <Words>1659</Words>
  <Application>Microsoft Office PowerPoint</Application>
  <PresentationFormat>On-screen Show (4:3)</PresentationFormat>
  <Paragraphs>222</Paragraphs>
  <Slides>16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SGIG Template 05-20-2011</vt:lpstr>
      <vt:lpstr>Equation</vt:lpstr>
      <vt:lpstr>PowerPoint Presentation</vt:lpstr>
      <vt:lpstr>Introduction </vt:lpstr>
      <vt:lpstr>Six Primary Analysis Focus Areas</vt:lpstr>
      <vt:lpstr>DOE/Recipient Dialogue</vt:lpstr>
      <vt:lpstr>DOE’s Analysis Objectives</vt:lpstr>
      <vt:lpstr>SGIG Projects</vt:lpstr>
      <vt:lpstr>Technologies</vt:lpstr>
      <vt:lpstr>Peak Load Reduction Approaches</vt:lpstr>
      <vt:lpstr>Build and Impact Metrics</vt:lpstr>
      <vt:lpstr>Logic for Analyzing Peak Demand Change Impact</vt:lpstr>
      <vt:lpstr>Impact of Technology Configuration</vt:lpstr>
      <vt:lpstr>Electricity usage (kWh) variables</vt:lpstr>
      <vt:lpstr>Peak Demand Reduction</vt:lpstr>
      <vt:lpstr>Peak Shift</vt:lpstr>
      <vt:lpstr>Electricity Conservation</vt:lpstr>
      <vt:lpstr>Additional Analytical Questions</vt:lpstr>
    </vt:vector>
  </TitlesOfParts>
  <Company>Navigant Consulting,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Voltage and VAR Control</dc:title>
  <dc:subject>Impact Analysis Approach</dc:subject>
  <dc:creator>Forrest Small</dc:creator>
  <dc:description>Presented to OE staff on November 1, 2011</dc:description>
  <cp:lastModifiedBy>Dara</cp:lastModifiedBy>
  <cp:revision>150</cp:revision>
  <dcterms:created xsi:type="dcterms:W3CDTF">2011-08-15T15:48:31Z</dcterms:created>
  <dcterms:modified xsi:type="dcterms:W3CDTF">2012-07-20T22:06:13Z</dcterms:modified>
</cp:coreProperties>
</file>